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2" r:id="rId2"/>
  </p:sldMasterIdLst>
  <p:notesMasterIdLst>
    <p:notesMasterId r:id="rId11"/>
  </p:notesMasterIdLst>
  <p:handoutMasterIdLst>
    <p:handoutMasterId r:id="rId12"/>
  </p:handoutMasterIdLst>
  <p:sldIdLst>
    <p:sldId id="257" r:id="rId3"/>
    <p:sldId id="593" r:id="rId4"/>
    <p:sldId id="615" r:id="rId5"/>
    <p:sldId id="612" r:id="rId6"/>
    <p:sldId id="613" r:id="rId7"/>
    <p:sldId id="614" r:id="rId8"/>
    <p:sldId id="617" r:id="rId9"/>
    <p:sldId id="616" r:id="rId10"/>
  </p:sldIdLst>
  <p:sldSz cx="12192000" cy="6858000"/>
  <p:notesSz cx="6735763" cy="9866313"/>
  <p:defaultTextStyle>
    <a:defPPr>
      <a:defRPr lang="en-GB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B88F"/>
    <a:srgbClr val="C37799"/>
    <a:srgbClr val="6E8D90"/>
    <a:srgbClr val="595959"/>
    <a:srgbClr val="FEC358"/>
    <a:srgbClr val="96469C"/>
    <a:srgbClr val="FF6600"/>
    <a:srgbClr val="0066CC"/>
    <a:srgbClr val="FF6699"/>
    <a:srgbClr val="21B2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10" autoAdjust="0"/>
    <p:restoredTop sz="96374" autoAdjust="0"/>
  </p:normalViewPr>
  <p:slideViewPr>
    <p:cSldViewPr>
      <p:cViewPr varScale="1">
        <p:scale>
          <a:sx n="70" d="100"/>
          <a:sy n="70" d="100"/>
        </p:scale>
        <p:origin x="50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934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-4020" y="-210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ASNA, Agnieszka" userId="2909739b-03e1-4056-830f-b8974557253d" providerId="ADAL" clId="{B757318F-24E9-44E1-8592-4D12CABDC71F}"/>
    <pc:docChg chg="undo custSel mod addSld delSld modSld modMainMaster">
      <pc:chgData name="PIASNA, Agnieszka" userId="2909739b-03e1-4056-830f-b8974557253d" providerId="ADAL" clId="{B757318F-24E9-44E1-8592-4D12CABDC71F}" dt="2020-01-21T21:19:33.204" v="2742" actId="20577"/>
      <pc:docMkLst>
        <pc:docMk/>
      </pc:docMkLst>
      <pc:sldChg chg="addSp modSp">
        <pc:chgData name="PIASNA, Agnieszka" userId="2909739b-03e1-4056-830f-b8974557253d" providerId="ADAL" clId="{B757318F-24E9-44E1-8592-4D12CABDC71F}" dt="2020-01-21T13:31:44.654" v="1422" actId="1037"/>
        <pc:sldMkLst>
          <pc:docMk/>
          <pc:sldMk cId="2418286178" sldId="257"/>
        </pc:sldMkLst>
        <pc:spChg chg="mod">
          <ac:chgData name="PIASNA, Agnieszka" userId="2909739b-03e1-4056-830f-b8974557253d" providerId="ADAL" clId="{B757318F-24E9-44E1-8592-4D12CABDC71F}" dt="2020-01-21T13:31:14.662" v="1409" actId="20577"/>
          <ac:spMkLst>
            <pc:docMk/>
            <pc:sldMk cId="2418286178" sldId="257"/>
            <ac:spMk id="2" creationId="{00000000-0000-0000-0000-000000000000}"/>
          </ac:spMkLst>
        </pc:spChg>
        <pc:spChg chg="mod">
          <ac:chgData name="PIASNA, Agnieszka" userId="2909739b-03e1-4056-830f-b8974557253d" providerId="ADAL" clId="{B757318F-24E9-44E1-8592-4D12CABDC71F}" dt="2020-01-21T13:31:40.776" v="1417" actId="1035"/>
          <ac:spMkLst>
            <pc:docMk/>
            <pc:sldMk cId="2418286178" sldId="257"/>
            <ac:spMk id="7" creationId="{B5C4FFBB-0344-4016-80B6-95628C670BA7}"/>
          </ac:spMkLst>
        </pc:spChg>
        <pc:picChg chg="add mod">
          <ac:chgData name="PIASNA, Agnieszka" userId="2909739b-03e1-4056-830f-b8974557253d" providerId="ADAL" clId="{B757318F-24E9-44E1-8592-4D12CABDC71F}" dt="2020-01-21T13:31:44.654" v="1422" actId="1037"/>
          <ac:picMkLst>
            <pc:docMk/>
            <pc:sldMk cId="2418286178" sldId="257"/>
            <ac:picMk id="5" creationId="{B0ED199F-9984-4008-8B11-8FAD58E7D4BC}"/>
          </ac:picMkLst>
        </pc:picChg>
        <pc:picChg chg="mod">
          <ac:chgData name="PIASNA, Agnieszka" userId="2909739b-03e1-4056-830f-b8974557253d" providerId="ADAL" clId="{B757318F-24E9-44E1-8592-4D12CABDC71F}" dt="2020-01-21T13:31:40.776" v="1417" actId="1035"/>
          <ac:picMkLst>
            <pc:docMk/>
            <pc:sldMk cId="2418286178" sldId="257"/>
            <ac:picMk id="93186" creationId="{00000000-0000-0000-0000-000000000000}"/>
          </ac:picMkLst>
        </pc:picChg>
      </pc:sldChg>
      <pc:sldChg chg="del">
        <pc:chgData name="PIASNA, Agnieszka" userId="2909739b-03e1-4056-830f-b8974557253d" providerId="ADAL" clId="{B757318F-24E9-44E1-8592-4D12CABDC71F}" dt="2020-01-21T09:51:59.584" v="14" actId="47"/>
        <pc:sldMkLst>
          <pc:docMk/>
          <pc:sldMk cId="1361849709" sldId="550"/>
        </pc:sldMkLst>
      </pc:sldChg>
      <pc:sldChg chg="del">
        <pc:chgData name="PIASNA, Agnieszka" userId="2909739b-03e1-4056-830f-b8974557253d" providerId="ADAL" clId="{B757318F-24E9-44E1-8592-4D12CABDC71F}" dt="2020-01-21T09:51:54.199" v="9" actId="47"/>
        <pc:sldMkLst>
          <pc:docMk/>
          <pc:sldMk cId="2281166597" sldId="567"/>
        </pc:sldMkLst>
      </pc:sldChg>
      <pc:sldChg chg="del">
        <pc:chgData name="PIASNA, Agnieszka" userId="2909739b-03e1-4056-830f-b8974557253d" providerId="ADAL" clId="{B757318F-24E9-44E1-8592-4D12CABDC71F}" dt="2020-01-21T09:51:59.909" v="15" actId="47"/>
        <pc:sldMkLst>
          <pc:docMk/>
          <pc:sldMk cId="3275839564" sldId="573"/>
        </pc:sldMkLst>
      </pc:sldChg>
      <pc:sldChg chg="del">
        <pc:chgData name="PIASNA, Agnieszka" userId="2909739b-03e1-4056-830f-b8974557253d" providerId="ADAL" clId="{B757318F-24E9-44E1-8592-4D12CABDC71F}" dt="2020-01-21T09:51:58.427" v="11" actId="47"/>
        <pc:sldMkLst>
          <pc:docMk/>
          <pc:sldMk cId="1547127580" sldId="588"/>
        </pc:sldMkLst>
      </pc:sldChg>
      <pc:sldChg chg="addSp delSp modSp mod">
        <pc:chgData name="PIASNA, Agnieszka" userId="2909739b-03e1-4056-830f-b8974557253d" providerId="ADAL" clId="{B757318F-24E9-44E1-8592-4D12CABDC71F}" dt="2020-01-21T21:13:12.166" v="2557" actId="14100"/>
        <pc:sldMkLst>
          <pc:docMk/>
          <pc:sldMk cId="4080113275" sldId="593"/>
        </pc:sldMkLst>
        <pc:spChg chg="mod">
          <ac:chgData name="PIASNA, Agnieszka" userId="2909739b-03e1-4056-830f-b8974557253d" providerId="ADAL" clId="{B757318F-24E9-44E1-8592-4D12CABDC71F}" dt="2020-01-21T13:37:54.662" v="1573" actId="2711"/>
          <ac:spMkLst>
            <pc:docMk/>
            <pc:sldMk cId="4080113275" sldId="593"/>
            <ac:spMk id="2" creationId="{00000000-0000-0000-0000-000000000000}"/>
          </ac:spMkLst>
        </pc:spChg>
        <pc:spChg chg="del mod">
          <ac:chgData name="PIASNA, Agnieszka" userId="2909739b-03e1-4056-830f-b8974557253d" providerId="ADAL" clId="{B757318F-24E9-44E1-8592-4D12CABDC71F}" dt="2020-01-21T12:31:27.889" v="274" actId="478"/>
          <ac:spMkLst>
            <pc:docMk/>
            <pc:sldMk cId="4080113275" sldId="593"/>
            <ac:spMk id="9" creationId="{3E245C3F-1349-435E-9277-1D4B99F0AD93}"/>
          </ac:spMkLst>
        </pc:spChg>
        <pc:spChg chg="mod">
          <ac:chgData name="PIASNA, Agnieszka" userId="2909739b-03e1-4056-830f-b8974557253d" providerId="ADAL" clId="{B757318F-24E9-44E1-8592-4D12CABDC71F}" dt="2020-01-21T21:13:12.166" v="2557" actId="14100"/>
          <ac:spMkLst>
            <pc:docMk/>
            <pc:sldMk cId="4080113275" sldId="593"/>
            <ac:spMk id="10" creationId="{6C83D875-B634-40D3-9AE4-115F5F9C7E91}"/>
          </ac:spMkLst>
        </pc:spChg>
        <pc:graphicFrameChg chg="add">
          <ac:chgData name="PIASNA, Agnieszka" userId="2909739b-03e1-4056-830f-b8974557253d" providerId="ADAL" clId="{B757318F-24E9-44E1-8592-4D12CABDC71F}" dt="2020-01-21T13:36:20.184" v="1488"/>
          <ac:graphicFrameMkLst>
            <pc:docMk/>
            <pc:sldMk cId="4080113275" sldId="593"/>
            <ac:graphicFrameMk id="5" creationId="{D5543A21-84E0-44D0-B637-337C69E7E204}"/>
          </ac:graphicFrameMkLst>
        </pc:graphicFrameChg>
      </pc:sldChg>
      <pc:sldChg chg="del">
        <pc:chgData name="PIASNA, Agnieszka" userId="2909739b-03e1-4056-830f-b8974557253d" providerId="ADAL" clId="{B757318F-24E9-44E1-8592-4D12CABDC71F}" dt="2020-01-21T09:51:53.082" v="7" actId="47"/>
        <pc:sldMkLst>
          <pc:docMk/>
          <pc:sldMk cId="2482259608" sldId="595"/>
        </pc:sldMkLst>
      </pc:sldChg>
      <pc:sldChg chg="del">
        <pc:chgData name="PIASNA, Agnieszka" userId="2909739b-03e1-4056-830f-b8974557253d" providerId="ADAL" clId="{B757318F-24E9-44E1-8592-4D12CABDC71F}" dt="2020-01-21T09:51:53.661" v="8" actId="47"/>
        <pc:sldMkLst>
          <pc:docMk/>
          <pc:sldMk cId="586810570" sldId="598"/>
        </pc:sldMkLst>
      </pc:sldChg>
      <pc:sldChg chg="del">
        <pc:chgData name="PIASNA, Agnieszka" userId="2909739b-03e1-4056-830f-b8974557253d" providerId="ADAL" clId="{B757318F-24E9-44E1-8592-4D12CABDC71F}" dt="2020-01-21T09:51:59.261" v="13" actId="47"/>
        <pc:sldMkLst>
          <pc:docMk/>
          <pc:sldMk cId="255688691" sldId="599"/>
        </pc:sldMkLst>
      </pc:sldChg>
      <pc:sldChg chg="del">
        <pc:chgData name="PIASNA, Agnieszka" userId="2909739b-03e1-4056-830f-b8974557253d" providerId="ADAL" clId="{B757318F-24E9-44E1-8592-4D12CABDC71F}" dt="2020-01-21T09:52:00.301" v="16" actId="47"/>
        <pc:sldMkLst>
          <pc:docMk/>
          <pc:sldMk cId="3496138786" sldId="600"/>
        </pc:sldMkLst>
      </pc:sldChg>
      <pc:sldChg chg="del">
        <pc:chgData name="PIASNA, Agnieszka" userId="2909739b-03e1-4056-830f-b8974557253d" providerId="ADAL" clId="{B757318F-24E9-44E1-8592-4D12CABDC71F}" dt="2020-01-21T09:52:01.566" v="19" actId="47"/>
        <pc:sldMkLst>
          <pc:docMk/>
          <pc:sldMk cId="1310053214" sldId="601"/>
        </pc:sldMkLst>
      </pc:sldChg>
      <pc:sldChg chg="del">
        <pc:chgData name="PIASNA, Agnieszka" userId="2909739b-03e1-4056-830f-b8974557253d" providerId="ADAL" clId="{B757318F-24E9-44E1-8592-4D12CABDC71F}" dt="2020-01-21T09:51:35.520" v="0" actId="47"/>
        <pc:sldMkLst>
          <pc:docMk/>
          <pc:sldMk cId="1269628954" sldId="602"/>
        </pc:sldMkLst>
      </pc:sldChg>
      <pc:sldChg chg="del">
        <pc:chgData name="PIASNA, Agnieszka" userId="2909739b-03e1-4056-830f-b8974557253d" providerId="ADAL" clId="{B757318F-24E9-44E1-8592-4D12CABDC71F}" dt="2020-01-21T09:51:57.678" v="10" actId="47"/>
        <pc:sldMkLst>
          <pc:docMk/>
          <pc:sldMk cId="3254848402" sldId="605"/>
        </pc:sldMkLst>
      </pc:sldChg>
      <pc:sldChg chg="del">
        <pc:chgData name="PIASNA, Agnieszka" userId="2909739b-03e1-4056-830f-b8974557253d" providerId="ADAL" clId="{B757318F-24E9-44E1-8592-4D12CABDC71F}" dt="2020-01-21T09:51:58.882" v="12" actId="47"/>
        <pc:sldMkLst>
          <pc:docMk/>
          <pc:sldMk cId="323442347" sldId="606"/>
        </pc:sldMkLst>
      </pc:sldChg>
      <pc:sldChg chg="del">
        <pc:chgData name="PIASNA, Agnieszka" userId="2909739b-03e1-4056-830f-b8974557253d" providerId="ADAL" clId="{B757318F-24E9-44E1-8592-4D12CABDC71F}" dt="2020-01-21T09:52:03.070" v="20" actId="47"/>
        <pc:sldMkLst>
          <pc:docMk/>
          <pc:sldMk cId="3532544776" sldId="608"/>
        </pc:sldMkLst>
      </pc:sldChg>
      <pc:sldChg chg="del">
        <pc:chgData name="PIASNA, Agnieszka" userId="2909739b-03e1-4056-830f-b8974557253d" providerId="ADAL" clId="{B757318F-24E9-44E1-8592-4D12CABDC71F}" dt="2020-01-21T09:52:00.617" v="17" actId="47"/>
        <pc:sldMkLst>
          <pc:docMk/>
          <pc:sldMk cId="3585585968" sldId="609"/>
        </pc:sldMkLst>
      </pc:sldChg>
      <pc:sldChg chg="addSp delSp modSp del mod">
        <pc:chgData name="PIASNA, Agnieszka" userId="2909739b-03e1-4056-830f-b8974557253d" providerId="ADAL" clId="{B757318F-24E9-44E1-8592-4D12CABDC71F}" dt="2020-01-21T13:10:51.334" v="559" actId="47"/>
        <pc:sldMkLst>
          <pc:docMk/>
          <pc:sldMk cId="3510356527" sldId="611"/>
        </pc:sldMkLst>
        <pc:spChg chg="mod">
          <ac:chgData name="PIASNA, Agnieszka" userId="2909739b-03e1-4056-830f-b8974557253d" providerId="ADAL" clId="{B757318F-24E9-44E1-8592-4D12CABDC71F}" dt="2020-01-21T12:41:45.108" v="398" actId="1076"/>
          <ac:spMkLst>
            <pc:docMk/>
            <pc:sldMk cId="3510356527" sldId="611"/>
            <ac:spMk id="2" creationId="{00000000-0000-0000-0000-000000000000}"/>
          </ac:spMkLst>
        </pc:spChg>
        <pc:spChg chg="add mod">
          <ac:chgData name="PIASNA, Agnieszka" userId="2909739b-03e1-4056-830f-b8974557253d" providerId="ADAL" clId="{B757318F-24E9-44E1-8592-4D12CABDC71F}" dt="2020-01-21T12:34:32.745" v="283" actId="403"/>
          <ac:spMkLst>
            <pc:docMk/>
            <pc:sldMk cId="3510356527" sldId="611"/>
            <ac:spMk id="6" creationId="{D160A80C-C927-4D89-85A1-F2B107A4D613}"/>
          </ac:spMkLst>
        </pc:spChg>
        <pc:spChg chg="mod">
          <ac:chgData name="PIASNA, Agnieszka" userId="2909739b-03e1-4056-830f-b8974557253d" providerId="ADAL" clId="{B757318F-24E9-44E1-8592-4D12CABDC71F}" dt="2020-01-21T12:30:03.329" v="270"/>
          <ac:spMkLst>
            <pc:docMk/>
            <pc:sldMk cId="3510356527" sldId="611"/>
            <ac:spMk id="9" creationId="{3E245C3F-1349-435E-9277-1D4B99F0AD93}"/>
          </ac:spMkLst>
        </pc:spChg>
        <pc:graphicFrameChg chg="add">
          <ac:chgData name="PIASNA, Agnieszka" userId="2909739b-03e1-4056-830f-b8974557253d" providerId="ADAL" clId="{B757318F-24E9-44E1-8592-4D12CABDC71F}" dt="2020-01-21T10:55:37.016" v="61"/>
          <ac:graphicFrameMkLst>
            <pc:docMk/>
            <pc:sldMk cId="3510356527" sldId="611"/>
            <ac:graphicFrameMk id="10" creationId="{5AA306FA-3E92-449F-947D-2D2AA248E5CE}"/>
          </ac:graphicFrameMkLst>
        </pc:graphicFrameChg>
        <pc:picChg chg="del">
          <ac:chgData name="PIASNA, Agnieszka" userId="2909739b-03e1-4056-830f-b8974557253d" providerId="ADAL" clId="{B757318F-24E9-44E1-8592-4D12CABDC71F}" dt="2020-01-21T09:51:43.287" v="3" actId="478"/>
          <ac:picMkLst>
            <pc:docMk/>
            <pc:sldMk cId="3510356527" sldId="611"/>
            <ac:picMk id="3" creationId="{231BDEAB-4630-41A9-A91A-0249F23D2AB6}"/>
          </ac:picMkLst>
        </pc:picChg>
        <pc:picChg chg="del">
          <ac:chgData name="PIASNA, Agnieszka" userId="2909739b-03e1-4056-830f-b8974557253d" providerId="ADAL" clId="{B757318F-24E9-44E1-8592-4D12CABDC71F}" dt="2020-01-21T09:51:42.777" v="2" actId="478"/>
          <ac:picMkLst>
            <pc:docMk/>
            <pc:sldMk cId="3510356527" sldId="611"/>
            <ac:picMk id="4" creationId="{DBF8F76E-D0DD-454E-9CE0-999FB07BDD97}"/>
          </ac:picMkLst>
        </pc:picChg>
        <pc:picChg chg="add del mod">
          <ac:chgData name="PIASNA, Agnieszka" userId="2909739b-03e1-4056-830f-b8974557253d" providerId="ADAL" clId="{B757318F-24E9-44E1-8592-4D12CABDC71F}" dt="2020-01-21T12:34:19.872" v="278" actId="478"/>
          <ac:picMkLst>
            <pc:docMk/>
            <pc:sldMk cId="3510356527" sldId="611"/>
            <ac:picMk id="5" creationId="{A01CC3EF-EE06-47FB-AE58-52C74891589F}"/>
          </ac:picMkLst>
        </pc:picChg>
        <pc:picChg chg="del">
          <ac:chgData name="PIASNA, Agnieszka" userId="2909739b-03e1-4056-830f-b8974557253d" providerId="ADAL" clId="{B757318F-24E9-44E1-8592-4D12CABDC71F}" dt="2020-01-21T09:51:40.385" v="1" actId="478"/>
          <ac:picMkLst>
            <pc:docMk/>
            <pc:sldMk cId="3510356527" sldId="611"/>
            <ac:picMk id="7" creationId="{1F873730-BDD6-4788-96B7-F2BE722AA7CB}"/>
          </ac:picMkLst>
        </pc:picChg>
        <pc:picChg chg="add del mod">
          <ac:chgData name="PIASNA, Agnieszka" userId="2909739b-03e1-4056-830f-b8974557253d" providerId="ADAL" clId="{B757318F-24E9-44E1-8592-4D12CABDC71F}" dt="2020-01-21T12:37:10.749" v="356" actId="478"/>
          <ac:picMkLst>
            <pc:docMk/>
            <pc:sldMk cId="3510356527" sldId="611"/>
            <ac:picMk id="8" creationId="{76D8DDA1-B93F-4368-887C-E6766C12EEC9}"/>
          </ac:picMkLst>
        </pc:picChg>
        <pc:picChg chg="add del mod">
          <ac:chgData name="PIASNA, Agnieszka" userId="2909739b-03e1-4056-830f-b8974557253d" providerId="ADAL" clId="{B757318F-24E9-44E1-8592-4D12CABDC71F}" dt="2020-01-21T12:38:20.578" v="363" actId="478"/>
          <ac:picMkLst>
            <pc:docMk/>
            <pc:sldMk cId="3510356527" sldId="611"/>
            <ac:picMk id="12" creationId="{1D9B4ED2-22EB-4B80-8C88-6AD8B96C5673}"/>
          </ac:picMkLst>
        </pc:picChg>
        <pc:picChg chg="add mod">
          <ac:chgData name="PIASNA, Agnieszka" userId="2909739b-03e1-4056-830f-b8974557253d" providerId="ADAL" clId="{B757318F-24E9-44E1-8592-4D12CABDC71F}" dt="2020-01-21T12:41:40.898" v="397" actId="1076"/>
          <ac:picMkLst>
            <pc:docMk/>
            <pc:sldMk cId="3510356527" sldId="611"/>
            <ac:picMk id="13" creationId="{0CEDC598-D910-470F-888D-C28932C9DBFA}"/>
          </ac:picMkLst>
        </pc:picChg>
        <pc:cxnChg chg="del">
          <ac:chgData name="PIASNA, Agnieszka" userId="2909739b-03e1-4056-830f-b8974557253d" providerId="ADAL" clId="{B757318F-24E9-44E1-8592-4D12CABDC71F}" dt="2020-01-21T09:51:45.497" v="6" actId="478"/>
          <ac:cxnSpMkLst>
            <pc:docMk/>
            <pc:sldMk cId="3510356527" sldId="611"/>
            <ac:cxnSpMk id="11" creationId="{289F8E19-00A2-4710-9596-8C6DB2304C69}"/>
          </ac:cxnSpMkLst>
        </pc:cxnChg>
        <pc:cxnChg chg="del">
          <ac:chgData name="PIASNA, Agnieszka" userId="2909739b-03e1-4056-830f-b8974557253d" providerId="ADAL" clId="{B757318F-24E9-44E1-8592-4D12CABDC71F}" dt="2020-01-21T09:51:44.277" v="4" actId="478"/>
          <ac:cxnSpMkLst>
            <pc:docMk/>
            <pc:sldMk cId="3510356527" sldId="611"/>
            <ac:cxnSpMk id="24" creationId="{D3649181-BD4C-43AA-B3DF-D1F0BDCD1BEC}"/>
          </ac:cxnSpMkLst>
        </pc:cxnChg>
        <pc:cxnChg chg="del">
          <ac:chgData name="PIASNA, Agnieszka" userId="2909739b-03e1-4056-830f-b8974557253d" providerId="ADAL" clId="{B757318F-24E9-44E1-8592-4D12CABDC71F}" dt="2020-01-21T09:51:44.907" v="5" actId="478"/>
          <ac:cxnSpMkLst>
            <pc:docMk/>
            <pc:sldMk cId="3510356527" sldId="611"/>
            <ac:cxnSpMk id="25" creationId="{22F6DEC4-AF80-4FCE-ADF1-9081C8F19954}"/>
          </ac:cxnSpMkLst>
        </pc:cxnChg>
      </pc:sldChg>
      <pc:sldChg chg="del">
        <pc:chgData name="PIASNA, Agnieszka" userId="2909739b-03e1-4056-830f-b8974557253d" providerId="ADAL" clId="{B757318F-24E9-44E1-8592-4D12CABDC71F}" dt="2020-01-21T09:52:00.979" v="18" actId="47"/>
        <pc:sldMkLst>
          <pc:docMk/>
          <pc:sldMk cId="131711330" sldId="612"/>
        </pc:sldMkLst>
      </pc:sldChg>
      <pc:sldChg chg="addSp delSp modSp add mod setBg">
        <pc:chgData name="PIASNA, Agnieszka" userId="2909739b-03e1-4056-830f-b8974557253d" providerId="ADAL" clId="{B757318F-24E9-44E1-8592-4D12CABDC71F}" dt="2020-01-21T21:19:33.204" v="2742" actId="20577"/>
        <pc:sldMkLst>
          <pc:docMk/>
          <pc:sldMk cId="4175801670" sldId="612"/>
        </pc:sldMkLst>
        <pc:spChg chg="mod">
          <ac:chgData name="PIASNA, Agnieszka" userId="2909739b-03e1-4056-830f-b8974557253d" providerId="ADAL" clId="{B757318F-24E9-44E1-8592-4D12CABDC71F}" dt="2020-01-21T13:12:42.158" v="660" actId="26606"/>
          <ac:spMkLst>
            <pc:docMk/>
            <pc:sldMk cId="4175801670" sldId="612"/>
            <ac:spMk id="2" creationId="{00000000-0000-0000-0000-000000000000}"/>
          </ac:spMkLst>
        </pc:spChg>
        <pc:spChg chg="del mod">
          <ac:chgData name="PIASNA, Agnieszka" userId="2909739b-03e1-4056-830f-b8974557253d" providerId="ADAL" clId="{B757318F-24E9-44E1-8592-4D12CABDC71F}" dt="2020-01-21T12:17:37.314" v="221" actId="478"/>
          <ac:spMkLst>
            <pc:docMk/>
            <pc:sldMk cId="4175801670" sldId="612"/>
            <ac:spMk id="9" creationId="{3E245C3F-1349-435E-9277-1D4B99F0AD93}"/>
          </ac:spMkLst>
        </pc:spChg>
        <pc:spChg chg="add mod ord">
          <ac:chgData name="PIASNA, Agnieszka" userId="2909739b-03e1-4056-830f-b8974557253d" providerId="ADAL" clId="{B757318F-24E9-44E1-8592-4D12CABDC71F}" dt="2020-01-21T21:18:11.750" v="2713" actId="20577"/>
          <ac:spMkLst>
            <pc:docMk/>
            <pc:sldMk cId="4175801670" sldId="612"/>
            <ac:spMk id="10" creationId="{1E556D17-DCBA-4DB1-8548-0360ABBF3541}"/>
          </ac:spMkLst>
        </pc:spChg>
        <pc:spChg chg="add mod">
          <ac:chgData name="PIASNA, Agnieszka" userId="2909739b-03e1-4056-830f-b8974557253d" providerId="ADAL" clId="{B757318F-24E9-44E1-8592-4D12CABDC71F}" dt="2020-01-21T21:19:33.204" v="2742" actId="20577"/>
          <ac:spMkLst>
            <pc:docMk/>
            <pc:sldMk cId="4175801670" sldId="612"/>
            <ac:spMk id="13" creationId="{7E36A217-E87C-45AE-9A81-0C33C3F07565}"/>
          </ac:spMkLst>
        </pc:spChg>
        <pc:spChg chg="add del">
          <ac:chgData name="PIASNA, Agnieszka" userId="2909739b-03e1-4056-830f-b8974557253d" providerId="ADAL" clId="{B757318F-24E9-44E1-8592-4D12CABDC71F}" dt="2020-01-21T13:12:42.158" v="660" actId="26606"/>
          <ac:spMkLst>
            <pc:docMk/>
            <pc:sldMk cId="4175801670" sldId="612"/>
            <ac:spMk id="14" creationId="{AB45A142-4255-493C-8284-5D566C121B10}"/>
          </ac:spMkLst>
        </pc:spChg>
        <pc:spChg chg="add del">
          <ac:chgData name="PIASNA, Agnieszka" userId="2909739b-03e1-4056-830f-b8974557253d" providerId="ADAL" clId="{B757318F-24E9-44E1-8592-4D12CABDC71F}" dt="2020-01-21T12:40:11.208" v="374" actId="26606"/>
          <ac:spMkLst>
            <pc:docMk/>
            <pc:sldMk cId="4175801670" sldId="612"/>
            <ac:spMk id="17" creationId="{4545836E-B050-4955-B80E-C5A35AC2F595}"/>
          </ac:spMkLst>
        </pc:spChg>
        <pc:spChg chg="add del">
          <ac:chgData name="PIASNA, Agnieszka" userId="2909739b-03e1-4056-830f-b8974557253d" providerId="ADAL" clId="{B757318F-24E9-44E1-8592-4D12CABDC71F}" dt="2020-01-21T12:40:11.208" v="374" actId="26606"/>
          <ac:spMkLst>
            <pc:docMk/>
            <pc:sldMk cId="4175801670" sldId="612"/>
            <ac:spMk id="19" creationId="{5E6024A1-5F3D-4233-865A-57F6E860561A}"/>
          </ac:spMkLst>
        </pc:spChg>
        <pc:spChg chg="add del">
          <ac:chgData name="PIASNA, Agnieszka" userId="2909739b-03e1-4056-830f-b8974557253d" providerId="ADAL" clId="{B757318F-24E9-44E1-8592-4D12CABDC71F}" dt="2020-01-21T12:40:11.208" v="374" actId="26606"/>
          <ac:spMkLst>
            <pc:docMk/>
            <pc:sldMk cId="4175801670" sldId="612"/>
            <ac:spMk id="43" creationId="{A628292D-0555-4158-9B1A-07414B27FB1A}"/>
          </ac:spMkLst>
        </pc:spChg>
        <pc:spChg chg="add del">
          <ac:chgData name="PIASNA, Agnieszka" userId="2909739b-03e1-4056-830f-b8974557253d" providerId="ADAL" clId="{B757318F-24E9-44E1-8592-4D12CABDC71F}" dt="2020-01-21T12:40:17.334" v="376" actId="26606"/>
          <ac:spMkLst>
            <pc:docMk/>
            <pc:sldMk cId="4175801670" sldId="612"/>
            <ac:spMk id="45" creationId="{823AC064-BC96-4F32-8AE1-B2FD38754823}"/>
          </ac:spMkLst>
        </pc:spChg>
        <pc:grpChg chg="add del">
          <ac:chgData name="PIASNA, Agnieszka" userId="2909739b-03e1-4056-830f-b8974557253d" providerId="ADAL" clId="{B757318F-24E9-44E1-8592-4D12CABDC71F}" dt="2020-01-21T12:40:11.208" v="374" actId="26606"/>
          <ac:grpSpMkLst>
            <pc:docMk/>
            <pc:sldMk cId="4175801670" sldId="612"/>
            <ac:grpSpMk id="21" creationId="{DDE5ED95-726A-4EB4-A03C-D3EF3BC3A23B}"/>
          </ac:grpSpMkLst>
        </pc:grpChg>
        <pc:graphicFrameChg chg="add">
          <ac:chgData name="PIASNA, Agnieszka" userId="2909739b-03e1-4056-830f-b8974557253d" providerId="ADAL" clId="{B757318F-24E9-44E1-8592-4D12CABDC71F}" dt="2020-01-21T12:13:06.483" v="111"/>
          <ac:graphicFrameMkLst>
            <pc:docMk/>
            <pc:sldMk cId="4175801670" sldId="612"/>
            <ac:graphicFrameMk id="4" creationId="{C2BB199C-3324-4C65-A8C2-1A12BF19B5E9}"/>
          </ac:graphicFrameMkLst>
        </pc:graphicFrameChg>
        <pc:graphicFrameChg chg="add mod">
          <ac:chgData name="PIASNA, Agnieszka" userId="2909739b-03e1-4056-830f-b8974557253d" providerId="ADAL" clId="{B757318F-24E9-44E1-8592-4D12CABDC71F}" dt="2020-01-21T21:17:23.777" v="2580" actId="20577"/>
          <ac:graphicFrameMkLst>
            <pc:docMk/>
            <pc:sldMk cId="4175801670" sldId="612"/>
            <ac:graphicFrameMk id="44" creationId="{BC54F836-B704-45FE-8233-0B3C3D7CC7D5}"/>
          </ac:graphicFrameMkLst>
        </pc:graphicFrameChg>
        <pc:picChg chg="add del mod">
          <ac:chgData name="PIASNA, Agnieszka" userId="2909739b-03e1-4056-830f-b8974557253d" providerId="ADAL" clId="{B757318F-24E9-44E1-8592-4D12CABDC71F}" dt="2020-01-21T12:14:28.830" v="114" actId="478"/>
          <ac:picMkLst>
            <pc:docMk/>
            <pc:sldMk cId="4175801670" sldId="612"/>
            <ac:picMk id="3" creationId="{457C1B06-1137-4873-B1A9-CCCAFB2D4172}"/>
          </ac:picMkLst>
        </pc:picChg>
        <pc:picChg chg="add del mod">
          <ac:chgData name="PIASNA, Agnieszka" userId="2909739b-03e1-4056-830f-b8974557253d" providerId="ADAL" clId="{B757318F-24E9-44E1-8592-4D12CABDC71F}" dt="2020-01-21T12:14:39.499" v="117" actId="478"/>
          <ac:picMkLst>
            <pc:docMk/>
            <pc:sldMk cId="4175801670" sldId="612"/>
            <ac:picMk id="5" creationId="{206A6F9A-418C-44A1-8D18-B6DD9844A65D}"/>
          </ac:picMkLst>
        </pc:picChg>
        <pc:picChg chg="add del mod">
          <ac:chgData name="PIASNA, Agnieszka" userId="2909739b-03e1-4056-830f-b8974557253d" providerId="ADAL" clId="{B757318F-24E9-44E1-8592-4D12CABDC71F}" dt="2020-01-21T12:39:32.325" v="367" actId="478"/>
          <ac:picMkLst>
            <pc:docMk/>
            <pc:sldMk cId="4175801670" sldId="612"/>
            <ac:picMk id="6" creationId="{3E2E8EC1-DD74-46C9-A44D-59B284AA0515}"/>
          </ac:picMkLst>
        </pc:picChg>
        <pc:picChg chg="add del mod">
          <ac:chgData name="PIASNA, Agnieszka" userId="2909739b-03e1-4056-830f-b8974557253d" providerId="ADAL" clId="{B757318F-24E9-44E1-8592-4D12CABDC71F}" dt="2020-01-21T12:17:55.968" v="223" actId="478"/>
          <ac:picMkLst>
            <pc:docMk/>
            <pc:sldMk cId="4175801670" sldId="612"/>
            <ac:picMk id="7" creationId="{B0B995A2-A983-4BB6-9F51-2A1889A04045}"/>
          </ac:picMkLst>
        </pc:picChg>
        <pc:picChg chg="add del mod">
          <ac:chgData name="PIASNA, Agnieszka" userId="2909739b-03e1-4056-830f-b8974557253d" providerId="ADAL" clId="{B757318F-24E9-44E1-8592-4D12CABDC71F}" dt="2020-01-21T12:39:33.866" v="368" actId="478"/>
          <ac:picMkLst>
            <pc:docMk/>
            <pc:sldMk cId="4175801670" sldId="612"/>
            <ac:picMk id="8" creationId="{51515377-6A6A-4F75-B5FC-D57664BB2531}"/>
          </ac:picMkLst>
        </pc:picChg>
        <pc:picChg chg="add del mod ord">
          <ac:chgData name="PIASNA, Agnieszka" userId="2909739b-03e1-4056-830f-b8974557253d" providerId="ADAL" clId="{B757318F-24E9-44E1-8592-4D12CABDC71F}" dt="2020-01-21T13:12:27.852" v="658" actId="478"/>
          <ac:picMkLst>
            <pc:docMk/>
            <pc:sldMk cId="4175801670" sldId="612"/>
            <ac:picMk id="11" creationId="{C652B5C9-D24D-454A-8330-5A2B87302FBA}"/>
          </ac:picMkLst>
        </pc:picChg>
        <pc:picChg chg="add del mod ord">
          <ac:chgData name="PIASNA, Agnieszka" userId="2909739b-03e1-4056-830f-b8974557253d" providerId="ADAL" clId="{B757318F-24E9-44E1-8592-4D12CABDC71F}" dt="2020-01-21T13:45:09.422" v="2140" actId="478"/>
          <ac:picMkLst>
            <pc:docMk/>
            <pc:sldMk cId="4175801670" sldId="612"/>
            <ac:picMk id="12" creationId="{19D3C29F-0760-4CFD-8CC0-5FA9227128A7}"/>
          </ac:picMkLst>
        </pc:picChg>
        <pc:cxnChg chg="add del">
          <ac:chgData name="PIASNA, Agnieszka" userId="2909739b-03e1-4056-830f-b8974557253d" providerId="ADAL" clId="{B757318F-24E9-44E1-8592-4D12CABDC71F}" dt="2020-01-21T13:12:42.158" v="660" actId="26606"/>
          <ac:cxnSpMkLst>
            <pc:docMk/>
            <pc:sldMk cId="4175801670" sldId="612"/>
            <ac:cxnSpMk id="15" creationId="{38FB9660-F42F-4313-BBC4-47C007FE484C}"/>
          </ac:cxnSpMkLst>
        </pc:cxnChg>
        <pc:cxnChg chg="add del">
          <ac:chgData name="PIASNA, Agnieszka" userId="2909739b-03e1-4056-830f-b8974557253d" providerId="ADAL" clId="{B757318F-24E9-44E1-8592-4D12CABDC71F}" dt="2020-01-21T12:40:17.334" v="376" actId="26606"/>
          <ac:cxnSpMkLst>
            <pc:docMk/>
            <pc:sldMk cId="4175801670" sldId="612"/>
            <ac:cxnSpMk id="46" creationId="{7E7C77BC-7138-40B1-A15B-20F57A494629}"/>
          </ac:cxnSpMkLst>
        </pc:cxnChg>
        <pc:cxnChg chg="add del">
          <ac:chgData name="PIASNA, Agnieszka" userId="2909739b-03e1-4056-830f-b8974557253d" providerId="ADAL" clId="{B757318F-24E9-44E1-8592-4D12CABDC71F}" dt="2020-01-21T12:40:17.334" v="376" actId="26606"/>
          <ac:cxnSpMkLst>
            <pc:docMk/>
            <pc:sldMk cId="4175801670" sldId="612"/>
            <ac:cxnSpMk id="47" creationId="{DB146403-F3D6-484B-B2ED-97F9565D0370}"/>
          </ac:cxnSpMkLst>
        </pc:cxnChg>
      </pc:sldChg>
      <pc:sldChg chg="addSp delSp modSp add">
        <pc:chgData name="PIASNA, Agnieszka" userId="2909739b-03e1-4056-830f-b8974557253d" providerId="ADAL" clId="{B757318F-24E9-44E1-8592-4D12CABDC71F}" dt="2020-01-21T13:50:47.536" v="2203" actId="20577"/>
        <pc:sldMkLst>
          <pc:docMk/>
          <pc:sldMk cId="906863314" sldId="613"/>
        </pc:sldMkLst>
        <pc:spChg chg="del mod">
          <ac:chgData name="PIASNA, Agnieszka" userId="2909739b-03e1-4056-830f-b8974557253d" providerId="ADAL" clId="{B757318F-24E9-44E1-8592-4D12CABDC71F}" dt="2020-01-21T13:20:12.363" v="1134" actId="478"/>
          <ac:spMkLst>
            <pc:docMk/>
            <pc:sldMk cId="906863314" sldId="613"/>
            <ac:spMk id="2" creationId="{00000000-0000-0000-0000-000000000000}"/>
          </ac:spMkLst>
        </pc:spChg>
        <pc:spChg chg="add del mod">
          <ac:chgData name="PIASNA, Agnieszka" userId="2909739b-03e1-4056-830f-b8974557253d" providerId="ADAL" clId="{B757318F-24E9-44E1-8592-4D12CABDC71F}" dt="2020-01-21T13:20:14.768" v="1135" actId="478"/>
          <ac:spMkLst>
            <pc:docMk/>
            <pc:sldMk cId="906863314" sldId="613"/>
            <ac:spMk id="4" creationId="{70AA1904-AADD-4F13-BACC-9B76D571855B}"/>
          </ac:spMkLst>
        </pc:spChg>
        <pc:spChg chg="add mod">
          <ac:chgData name="PIASNA, Agnieszka" userId="2909739b-03e1-4056-830f-b8974557253d" providerId="ADAL" clId="{B757318F-24E9-44E1-8592-4D12CABDC71F}" dt="2020-01-21T13:50:47.536" v="2203" actId="20577"/>
          <ac:spMkLst>
            <pc:docMk/>
            <pc:sldMk cId="906863314" sldId="613"/>
            <ac:spMk id="6" creationId="{B56A150D-B3A4-4915-BD90-7422213C8B7B}"/>
          </ac:spMkLst>
        </pc:spChg>
        <pc:spChg chg="add mod">
          <ac:chgData name="PIASNA, Agnieszka" userId="2909739b-03e1-4056-830f-b8974557253d" providerId="ADAL" clId="{B757318F-24E9-44E1-8592-4D12CABDC71F}" dt="2020-01-21T13:27:08.415" v="1278" actId="20577"/>
          <ac:spMkLst>
            <pc:docMk/>
            <pc:sldMk cId="906863314" sldId="613"/>
            <ac:spMk id="7" creationId="{B39E5DB8-F171-4286-9959-CC0A9DDF0D3F}"/>
          </ac:spMkLst>
        </pc:spChg>
        <pc:spChg chg="del mod">
          <ac:chgData name="PIASNA, Agnieszka" userId="2909739b-03e1-4056-830f-b8974557253d" providerId="ADAL" clId="{B757318F-24E9-44E1-8592-4D12CABDC71F}" dt="2020-01-21T13:50:38.954" v="2188" actId="478"/>
          <ac:spMkLst>
            <pc:docMk/>
            <pc:sldMk cId="906863314" sldId="613"/>
            <ac:spMk id="9" creationId="{3E245C3F-1349-435E-9277-1D4B99F0AD93}"/>
          </ac:spMkLst>
        </pc:spChg>
        <pc:spChg chg="add mod">
          <ac:chgData name="PIASNA, Agnieszka" userId="2909739b-03e1-4056-830f-b8974557253d" providerId="ADAL" clId="{B757318F-24E9-44E1-8592-4D12CABDC71F}" dt="2020-01-21T13:24:19.994" v="1169" actId="1076"/>
          <ac:spMkLst>
            <pc:docMk/>
            <pc:sldMk cId="906863314" sldId="613"/>
            <ac:spMk id="11" creationId="{F8527396-CCA4-4485-A336-070F16DB1537}"/>
          </ac:spMkLst>
        </pc:spChg>
        <pc:graphicFrameChg chg="add mod">
          <ac:chgData name="PIASNA, Agnieszka" userId="2909739b-03e1-4056-830f-b8974557253d" providerId="ADAL" clId="{B757318F-24E9-44E1-8592-4D12CABDC71F}" dt="2020-01-21T13:23:25.827" v="1163" actId="1036"/>
          <ac:graphicFrameMkLst>
            <pc:docMk/>
            <pc:sldMk cId="906863314" sldId="613"/>
            <ac:graphicFrameMk id="8" creationId="{7AF09443-EC4F-4B5F-BC9F-E1801FD42C34}"/>
          </ac:graphicFrameMkLst>
        </pc:graphicFrameChg>
        <pc:graphicFrameChg chg="add mod">
          <ac:chgData name="PIASNA, Agnieszka" userId="2909739b-03e1-4056-830f-b8974557253d" providerId="ADAL" clId="{B757318F-24E9-44E1-8592-4D12CABDC71F}" dt="2020-01-21T13:23:25.827" v="1163" actId="1036"/>
          <ac:graphicFrameMkLst>
            <pc:docMk/>
            <pc:sldMk cId="906863314" sldId="613"/>
            <ac:graphicFrameMk id="10" creationId="{8FC42CA4-C4B9-4BD7-BCFD-60953EE39166}"/>
          </ac:graphicFrameMkLst>
        </pc:graphicFrameChg>
        <pc:cxnChg chg="add mod">
          <ac:chgData name="PIASNA, Agnieszka" userId="2909739b-03e1-4056-830f-b8974557253d" providerId="ADAL" clId="{B757318F-24E9-44E1-8592-4D12CABDC71F}" dt="2020-01-21T13:23:25.827" v="1163" actId="1036"/>
          <ac:cxnSpMkLst>
            <pc:docMk/>
            <pc:sldMk cId="906863314" sldId="613"/>
            <ac:cxnSpMk id="12" creationId="{60D82E78-588F-4A7C-A470-658649BBBB5B}"/>
          </ac:cxnSpMkLst>
        </pc:cxnChg>
        <pc:cxnChg chg="add mod">
          <ac:chgData name="PIASNA, Agnieszka" userId="2909739b-03e1-4056-830f-b8974557253d" providerId="ADAL" clId="{B757318F-24E9-44E1-8592-4D12CABDC71F}" dt="2020-01-21T13:23:25.827" v="1163" actId="1036"/>
          <ac:cxnSpMkLst>
            <pc:docMk/>
            <pc:sldMk cId="906863314" sldId="613"/>
            <ac:cxnSpMk id="13" creationId="{85EF91F5-13E6-4670-A0A7-E734D2CCF8D8}"/>
          </ac:cxnSpMkLst>
        </pc:cxnChg>
      </pc:sldChg>
      <pc:sldChg chg="addSp delSp modSp add">
        <pc:chgData name="PIASNA, Agnieszka" userId="2909739b-03e1-4056-830f-b8974557253d" providerId="ADAL" clId="{B757318F-24E9-44E1-8592-4D12CABDC71F}" dt="2020-01-21T13:52:17.206" v="2211" actId="478"/>
        <pc:sldMkLst>
          <pc:docMk/>
          <pc:sldMk cId="2335336637" sldId="614"/>
        </pc:sldMkLst>
        <pc:spChg chg="del mod">
          <ac:chgData name="PIASNA, Agnieszka" userId="2909739b-03e1-4056-830f-b8974557253d" providerId="ADAL" clId="{B757318F-24E9-44E1-8592-4D12CABDC71F}" dt="2020-01-21T13:29:01.764" v="1286" actId="478"/>
          <ac:spMkLst>
            <pc:docMk/>
            <pc:sldMk cId="2335336637" sldId="614"/>
            <ac:spMk id="2" creationId="{00000000-0000-0000-0000-000000000000}"/>
          </ac:spMkLst>
        </pc:spChg>
        <pc:spChg chg="add del">
          <ac:chgData name="PIASNA, Agnieszka" userId="2909739b-03e1-4056-830f-b8974557253d" providerId="ADAL" clId="{B757318F-24E9-44E1-8592-4D12CABDC71F}" dt="2020-01-21T13:29:07.051" v="1290" actId="478"/>
          <ac:spMkLst>
            <pc:docMk/>
            <pc:sldMk cId="2335336637" sldId="614"/>
            <ac:spMk id="5" creationId="{D032323A-8330-448B-B413-ADFEFA3BEC8B}"/>
          </ac:spMkLst>
        </pc:spChg>
        <pc:spChg chg="add mod">
          <ac:chgData name="PIASNA, Agnieszka" userId="2909739b-03e1-4056-830f-b8974557253d" providerId="ADAL" clId="{B757318F-24E9-44E1-8592-4D12CABDC71F}" dt="2020-01-21T13:29:33.043" v="1295" actId="114"/>
          <ac:spMkLst>
            <pc:docMk/>
            <pc:sldMk cId="2335336637" sldId="614"/>
            <ac:spMk id="6" creationId="{4939AFEB-0455-400C-BEED-4E215EBE5921}"/>
          </ac:spMkLst>
        </pc:spChg>
        <pc:spChg chg="add mod">
          <ac:chgData name="PIASNA, Agnieszka" userId="2909739b-03e1-4056-830f-b8974557253d" providerId="ADAL" clId="{B757318F-24E9-44E1-8592-4D12CABDC71F}" dt="2020-01-21T13:29:18.250" v="1292" actId="1076"/>
          <ac:spMkLst>
            <pc:docMk/>
            <pc:sldMk cId="2335336637" sldId="614"/>
            <ac:spMk id="8" creationId="{83C1AA5E-C47B-4925-A37C-6B21F5C538FA}"/>
          </ac:spMkLst>
        </pc:spChg>
        <pc:spChg chg="del mod">
          <ac:chgData name="PIASNA, Agnieszka" userId="2909739b-03e1-4056-830f-b8974557253d" providerId="ADAL" clId="{B757318F-24E9-44E1-8592-4D12CABDC71F}" dt="2020-01-21T13:29:20.684" v="1293" actId="478"/>
          <ac:spMkLst>
            <pc:docMk/>
            <pc:sldMk cId="2335336637" sldId="614"/>
            <ac:spMk id="9" creationId="{3E245C3F-1349-435E-9277-1D4B99F0AD93}"/>
          </ac:spMkLst>
        </pc:spChg>
        <pc:spChg chg="add mod">
          <ac:chgData name="PIASNA, Agnieszka" userId="2909739b-03e1-4056-830f-b8974557253d" providerId="ADAL" clId="{B757318F-24E9-44E1-8592-4D12CABDC71F}" dt="2020-01-21T13:29:18.250" v="1292" actId="1076"/>
          <ac:spMkLst>
            <pc:docMk/>
            <pc:sldMk cId="2335336637" sldId="614"/>
            <ac:spMk id="10" creationId="{B0DB31AD-118D-4693-8BAB-48A954F57345}"/>
          </ac:spMkLst>
        </pc:spChg>
        <pc:spChg chg="add del mod">
          <ac:chgData name="PIASNA, Agnieszka" userId="2909739b-03e1-4056-830f-b8974557253d" providerId="ADAL" clId="{B757318F-24E9-44E1-8592-4D12CABDC71F}" dt="2020-01-21T13:29:06.033" v="1289" actId="478"/>
          <ac:spMkLst>
            <pc:docMk/>
            <pc:sldMk cId="2335336637" sldId="614"/>
            <ac:spMk id="11" creationId="{B5CE1929-9CF7-4D42-8045-6FB06DB5AEB5}"/>
          </ac:spMkLst>
        </pc:spChg>
        <pc:spChg chg="add del mod">
          <ac:chgData name="PIASNA, Agnieszka" userId="2909739b-03e1-4056-830f-b8974557253d" providerId="ADAL" clId="{B757318F-24E9-44E1-8592-4D12CABDC71F}" dt="2020-01-21T13:52:14.698" v="2209" actId="478"/>
          <ac:spMkLst>
            <pc:docMk/>
            <pc:sldMk cId="2335336637" sldId="614"/>
            <ac:spMk id="12" creationId="{F4913EF1-88D3-4626-8D16-F92061742871}"/>
          </ac:spMkLst>
        </pc:spChg>
        <pc:spChg chg="add del mod">
          <ac:chgData name="PIASNA, Agnieszka" userId="2909739b-03e1-4056-830f-b8974557253d" providerId="ADAL" clId="{B757318F-24E9-44E1-8592-4D12CABDC71F}" dt="2020-01-21T13:52:17.206" v="2211" actId="478"/>
          <ac:spMkLst>
            <pc:docMk/>
            <pc:sldMk cId="2335336637" sldId="614"/>
            <ac:spMk id="14" creationId="{89AFDABC-B22B-45CB-9E69-49E66B21AA0F}"/>
          </ac:spMkLst>
        </pc:spChg>
        <pc:spChg chg="add">
          <ac:chgData name="PIASNA, Agnieszka" userId="2909739b-03e1-4056-830f-b8974557253d" providerId="ADAL" clId="{B757318F-24E9-44E1-8592-4D12CABDC71F}" dt="2020-01-21T13:52:15.231" v="2210"/>
          <ac:spMkLst>
            <pc:docMk/>
            <pc:sldMk cId="2335336637" sldId="614"/>
            <ac:spMk id="15" creationId="{8D961621-BC73-49C3-AFB6-E192218BECD9}"/>
          </ac:spMkLst>
        </pc:spChg>
        <pc:graphicFrameChg chg="add del mod">
          <ac:chgData name="PIASNA, Agnieszka" userId="2909739b-03e1-4056-830f-b8974557253d" providerId="ADAL" clId="{B757318F-24E9-44E1-8592-4D12CABDC71F}" dt="2020-01-21T13:29:18.250" v="1292" actId="1076"/>
          <ac:graphicFrameMkLst>
            <pc:docMk/>
            <pc:sldMk cId="2335336637" sldId="614"/>
            <ac:graphicFrameMk id="4" creationId="{35E2938D-E038-4D29-A5B8-AA9B88164EFC}"/>
          </ac:graphicFrameMkLst>
        </pc:graphicFrameChg>
        <pc:cxnChg chg="add mod">
          <ac:chgData name="PIASNA, Agnieszka" userId="2909739b-03e1-4056-830f-b8974557253d" providerId="ADAL" clId="{B757318F-24E9-44E1-8592-4D12CABDC71F}" dt="2020-01-21T13:29:18.250" v="1292" actId="1076"/>
          <ac:cxnSpMkLst>
            <pc:docMk/>
            <pc:sldMk cId="2335336637" sldId="614"/>
            <ac:cxnSpMk id="7" creationId="{E83348D3-B9F0-4A5F-92AB-697D6C94D6CF}"/>
          </ac:cxnSpMkLst>
        </pc:cxnChg>
      </pc:sldChg>
      <pc:sldChg chg="addSp delSp modSp add mod">
        <pc:chgData name="PIASNA, Agnieszka" userId="2909739b-03e1-4056-830f-b8974557253d" providerId="ADAL" clId="{B757318F-24E9-44E1-8592-4D12CABDC71F}" dt="2020-01-21T13:32:41.048" v="1435" actId="14100"/>
        <pc:sldMkLst>
          <pc:docMk/>
          <pc:sldMk cId="2060052755" sldId="615"/>
        </pc:sldMkLst>
        <pc:spChg chg="mod">
          <ac:chgData name="PIASNA, Agnieszka" userId="2909739b-03e1-4056-830f-b8974557253d" providerId="ADAL" clId="{B757318F-24E9-44E1-8592-4D12CABDC71F}" dt="2020-01-21T13:13:33.332" v="676" actId="1076"/>
          <ac:spMkLst>
            <pc:docMk/>
            <pc:sldMk cId="2060052755" sldId="615"/>
            <ac:spMk id="6" creationId="{D160A80C-C927-4D89-85A1-F2B107A4D613}"/>
          </ac:spMkLst>
        </pc:spChg>
        <pc:graphicFrameChg chg="add del">
          <ac:chgData name="PIASNA, Agnieszka" userId="2909739b-03e1-4056-830f-b8974557253d" providerId="ADAL" clId="{B757318F-24E9-44E1-8592-4D12CABDC71F}" dt="2020-01-21T13:32:17.425" v="1425" actId="478"/>
          <ac:graphicFrameMkLst>
            <pc:docMk/>
            <pc:sldMk cId="2060052755" sldId="615"/>
            <ac:graphicFrameMk id="11" creationId="{186833EA-6B49-4D6E-AD1D-F867A50AFD92}"/>
          </ac:graphicFrameMkLst>
        </pc:graphicFrameChg>
        <pc:graphicFrameChg chg="add mod">
          <ac:chgData name="PIASNA, Agnieszka" userId="2909739b-03e1-4056-830f-b8974557253d" providerId="ADAL" clId="{B757318F-24E9-44E1-8592-4D12CABDC71F}" dt="2020-01-21T13:32:38.625" v="1434" actId="14100"/>
          <ac:graphicFrameMkLst>
            <pc:docMk/>
            <pc:sldMk cId="2060052755" sldId="615"/>
            <ac:graphicFrameMk id="12" creationId="{186833EA-6B49-4D6E-AD1D-F867A50AFD92}"/>
          </ac:graphicFrameMkLst>
        </pc:graphicFrameChg>
        <pc:graphicFrameChg chg="add mod">
          <ac:chgData name="PIASNA, Agnieszka" userId="2909739b-03e1-4056-830f-b8974557253d" providerId="ADAL" clId="{B757318F-24E9-44E1-8592-4D12CABDC71F}" dt="2020-01-21T13:32:41.048" v="1435" actId="14100"/>
          <ac:graphicFrameMkLst>
            <pc:docMk/>
            <pc:sldMk cId="2060052755" sldId="615"/>
            <ac:graphicFrameMk id="14" creationId="{D5543A21-84E0-44D0-B637-337C69E7E204}"/>
          </ac:graphicFrameMkLst>
        </pc:graphicFrameChg>
        <pc:picChg chg="add del mod">
          <ac:chgData name="PIASNA, Agnieszka" userId="2909739b-03e1-4056-830f-b8974557253d" providerId="ADAL" clId="{B757318F-24E9-44E1-8592-4D12CABDC71F}" dt="2020-01-21T13:06:28.606" v="533" actId="478"/>
          <ac:picMkLst>
            <pc:docMk/>
            <pc:sldMk cId="2060052755" sldId="615"/>
            <ac:picMk id="3" creationId="{AA0496CB-F415-4A2B-B0F4-CDFE26D867BF}"/>
          </ac:picMkLst>
        </pc:picChg>
        <pc:picChg chg="add del">
          <ac:chgData name="PIASNA, Agnieszka" userId="2909739b-03e1-4056-830f-b8974557253d" providerId="ADAL" clId="{B757318F-24E9-44E1-8592-4D12CABDC71F}" dt="2020-01-21T13:07:17.133" v="535" actId="478"/>
          <ac:picMkLst>
            <pc:docMk/>
            <pc:sldMk cId="2060052755" sldId="615"/>
            <ac:picMk id="4" creationId="{A01FBF70-53CA-4C0A-9D2B-615E1DFC3AD0}"/>
          </ac:picMkLst>
        </pc:picChg>
        <pc:picChg chg="add del">
          <ac:chgData name="PIASNA, Agnieszka" userId="2909739b-03e1-4056-830f-b8974557253d" providerId="ADAL" clId="{B757318F-24E9-44E1-8592-4D12CABDC71F}" dt="2020-01-21T13:08:13.586" v="537" actId="478"/>
          <ac:picMkLst>
            <pc:docMk/>
            <pc:sldMk cId="2060052755" sldId="615"/>
            <ac:picMk id="5" creationId="{1919D009-BF61-4BBE-BD6C-2EC1C159BF5E}"/>
          </ac:picMkLst>
        </pc:picChg>
        <pc:picChg chg="add del">
          <ac:chgData name="PIASNA, Agnieszka" userId="2909739b-03e1-4056-830f-b8974557253d" providerId="ADAL" clId="{B757318F-24E9-44E1-8592-4D12CABDC71F}" dt="2020-01-21T13:09:06.394" v="539" actId="478"/>
          <ac:picMkLst>
            <pc:docMk/>
            <pc:sldMk cId="2060052755" sldId="615"/>
            <ac:picMk id="7" creationId="{04942523-C343-4D4B-BD87-48019D5CC813}"/>
          </ac:picMkLst>
        </pc:picChg>
        <pc:picChg chg="add del mod">
          <ac:chgData name="PIASNA, Agnieszka" userId="2909739b-03e1-4056-830f-b8974557253d" providerId="ADAL" clId="{B757318F-24E9-44E1-8592-4D12CABDC71F}" dt="2020-01-21T13:32:18.188" v="1426" actId="478"/>
          <ac:picMkLst>
            <pc:docMk/>
            <pc:sldMk cId="2060052755" sldId="615"/>
            <ac:picMk id="8" creationId="{97A64B0A-837F-48F3-B4E7-42E184121287}"/>
          </ac:picMkLst>
        </pc:picChg>
        <pc:picChg chg="del">
          <ac:chgData name="PIASNA, Agnieszka" userId="2909739b-03e1-4056-830f-b8974557253d" providerId="ADAL" clId="{B757318F-24E9-44E1-8592-4D12CABDC71F}" dt="2020-01-21T13:06:09.664" v="529" actId="478"/>
          <ac:picMkLst>
            <pc:docMk/>
            <pc:sldMk cId="2060052755" sldId="615"/>
            <ac:picMk id="13" creationId="{0CEDC598-D910-470F-888D-C28932C9DBFA}"/>
          </ac:picMkLst>
        </pc:picChg>
      </pc:sldChg>
      <pc:sldChg chg="modSp add">
        <pc:chgData name="PIASNA, Agnieszka" userId="2909739b-03e1-4056-830f-b8974557253d" providerId="ADAL" clId="{B757318F-24E9-44E1-8592-4D12CABDC71F}" dt="2020-01-21T13:57:51.849" v="2467" actId="20577"/>
        <pc:sldMkLst>
          <pc:docMk/>
          <pc:sldMk cId="2904439557" sldId="616"/>
        </pc:sldMkLst>
        <pc:spChg chg="mod">
          <ac:chgData name="PIASNA, Agnieszka" userId="2909739b-03e1-4056-830f-b8974557253d" providerId="ADAL" clId="{B757318F-24E9-44E1-8592-4D12CABDC71F}" dt="2020-01-21T13:57:51.849" v="2467" actId="20577"/>
          <ac:spMkLst>
            <pc:docMk/>
            <pc:sldMk cId="2904439557" sldId="616"/>
            <ac:spMk id="10" creationId="{6C83D875-B634-40D3-9AE4-115F5F9C7E91}"/>
          </ac:spMkLst>
        </pc:spChg>
      </pc:sldChg>
      <pc:sldMasterChg chg="modSp modSldLayout">
        <pc:chgData name="PIASNA, Agnieszka" userId="2909739b-03e1-4056-830f-b8974557253d" providerId="ADAL" clId="{B757318F-24E9-44E1-8592-4D12CABDC71F}" dt="2020-01-21T12:30:03.329" v="270"/>
        <pc:sldMasterMkLst>
          <pc:docMk/>
          <pc:sldMasterMk cId="0" sldId="2147483649"/>
        </pc:sldMasterMkLst>
        <pc:spChg chg="mod">
          <ac:chgData name="PIASNA, Agnieszka" userId="2909739b-03e1-4056-830f-b8974557253d" providerId="ADAL" clId="{B757318F-24E9-44E1-8592-4D12CABDC71F}" dt="2020-01-21T12:30:03.329" v="270"/>
          <ac:spMkLst>
            <pc:docMk/>
            <pc:sldMasterMk cId="0" sldId="2147483649"/>
            <ac:spMk id="23554" creationId="{00000000-0000-0000-0000-000000000000}"/>
          </ac:spMkLst>
        </pc:spChg>
        <pc:spChg chg="mod">
          <ac:chgData name="PIASNA, Agnieszka" userId="2909739b-03e1-4056-830f-b8974557253d" providerId="ADAL" clId="{B757318F-24E9-44E1-8592-4D12CABDC71F}" dt="2020-01-21T12:30:03.329" v="270"/>
          <ac:spMkLst>
            <pc:docMk/>
            <pc:sldMasterMk cId="0" sldId="2147483649"/>
            <ac:spMk id="23555" creationId="{00000000-0000-0000-0000-000000000000}"/>
          </ac:spMkLst>
        </pc:spChg>
        <pc:spChg chg="mod">
          <ac:chgData name="PIASNA, Agnieszka" userId="2909739b-03e1-4056-830f-b8974557253d" providerId="ADAL" clId="{B757318F-24E9-44E1-8592-4D12CABDC71F}" dt="2020-01-21T12:30:03.329" v="270"/>
          <ac:spMkLst>
            <pc:docMk/>
            <pc:sldMasterMk cId="0" sldId="2147483649"/>
            <ac:spMk id="23556" creationId="{00000000-0000-0000-0000-000000000000}"/>
          </ac:spMkLst>
        </pc:spChg>
        <pc:spChg chg="mod">
          <ac:chgData name="PIASNA, Agnieszka" userId="2909739b-03e1-4056-830f-b8974557253d" providerId="ADAL" clId="{B757318F-24E9-44E1-8592-4D12CABDC71F}" dt="2020-01-21T12:30:03.329" v="270"/>
          <ac:spMkLst>
            <pc:docMk/>
            <pc:sldMasterMk cId="0" sldId="2147483649"/>
            <ac:spMk id="23557" creationId="{00000000-0000-0000-0000-000000000000}"/>
          </ac:spMkLst>
        </pc:spChg>
        <pc:spChg chg="mod">
          <ac:chgData name="PIASNA, Agnieszka" userId="2909739b-03e1-4056-830f-b8974557253d" providerId="ADAL" clId="{B757318F-24E9-44E1-8592-4D12CABDC71F}" dt="2020-01-21T12:30:03.329" v="270"/>
          <ac:spMkLst>
            <pc:docMk/>
            <pc:sldMasterMk cId="0" sldId="2147483649"/>
            <ac:spMk id="23558" creationId="{00000000-0000-0000-0000-000000000000}"/>
          </ac:spMkLst>
        </pc:spChg>
        <pc:picChg chg="mod">
          <ac:chgData name="PIASNA, Agnieszka" userId="2909739b-03e1-4056-830f-b8974557253d" providerId="ADAL" clId="{B757318F-24E9-44E1-8592-4D12CABDC71F}" dt="2020-01-21T12:30:03.329" v="270"/>
          <ac:picMkLst>
            <pc:docMk/>
            <pc:sldMasterMk cId="0" sldId="2147483649"/>
            <ac:picMk id="23559" creationId="{00000000-0000-0000-0000-000000000000}"/>
          </ac:picMkLst>
        </pc:picChg>
        <pc:sldLayoutChg chg="modSp">
          <pc:chgData name="PIASNA, Agnieszka" userId="2909739b-03e1-4056-830f-b8974557253d" providerId="ADAL" clId="{B757318F-24E9-44E1-8592-4D12CABDC71F}" dt="2020-01-21T12:30:03.329" v="270"/>
          <pc:sldLayoutMkLst>
            <pc:docMk/>
            <pc:sldMasterMk cId="0" sldId="2147483649"/>
            <pc:sldLayoutMk cId="0" sldId="2147483651"/>
          </pc:sldLayoutMkLst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0" sldId="2147483651"/>
              <ac:spMk id="43010" creationId="{00000000-0000-0000-0000-000000000000}"/>
            </ac:spMkLst>
          </pc:spChg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0" sldId="2147483651"/>
              <ac:spMk id="43011" creationId="{00000000-0000-0000-0000-000000000000}"/>
            </ac:spMkLst>
          </pc:spChg>
          <pc:picChg chg="mod">
            <ac:chgData name="PIASNA, Agnieszka" userId="2909739b-03e1-4056-830f-b8974557253d" providerId="ADAL" clId="{B757318F-24E9-44E1-8592-4D12CABDC71F}" dt="2020-01-21T12:30:03.329" v="270"/>
            <ac:picMkLst>
              <pc:docMk/>
              <pc:sldMasterMk cId="0" sldId="2147483649"/>
              <pc:sldLayoutMk cId="0" sldId="2147483651"/>
              <ac:picMk id="43015" creationId="{00000000-0000-0000-0000-000000000000}"/>
            </ac:picMkLst>
          </pc:picChg>
        </pc:sldLayoutChg>
        <pc:sldLayoutChg chg="modSp">
          <pc:chgData name="PIASNA, Agnieszka" userId="2909739b-03e1-4056-830f-b8974557253d" providerId="ADAL" clId="{B757318F-24E9-44E1-8592-4D12CABDC71F}" dt="2020-01-21T12:30:03.329" v="270"/>
          <pc:sldLayoutMkLst>
            <pc:docMk/>
            <pc:sldMasterMk cId="0" sldId="2147483649"/>
            <pc:sldLayoutMk cId="15557876" sldId="2147483653"/>
          </pc:sldLayoutMkLst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15557876" sldId="2147483653"/>
              <ac:spMk id="2" creationId="{00000000-0000-0000-0000-000000000000}"/>
            </ac:spMkLst>
          </pc:spChg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15557876" sldId="2147483653"/>
              <ac:spMk id="3" creationId="{00000000-0000-0000-0000-000000000000}"/>
            </ac:spMkLst>
          </pc:spChg>
        </pc:sldLayoutChg>
        <pc:sldLayoutChg chg="modSp">
          <pc:chgData name="PIASNA, Agnieszka" userId="2909739b-03e1-4056-830f-b8974557253d" providerId="ADAL" clId="{B757318F-24E9-44E1-8592-4D12CABDC71F}" dt="2020-01-21T12:30:03.329" v="270"/>
          <pc:sldLayoutMkLst>
            <pc:docMk/>
            <pc:sldMasterMk cId="0" sldId="2147483649"/>
            <pc:sldLayoutMk cId="903651347" sldId="2147483654"/>
          </pc:sldLayoutMkLst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903651347" sldId="2147483654"/>
              <ac:spMk id="3" creationId="{00000000-0000-0000-0000-000000000000}"/>
            </ac:spMkLst>
          </pc:spChg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903651347" sldId="2147483654"/>
              <ac:spMk id="4" creationId="{00000000-0000-0000-0000-000000000000}"/>
            </ac:spMkLst>
          </pc:spChg>
        </pc:sldLayoutChg>
        <pc:sldLayoutChg chg="modSp">
          <pc:chgData name="PIASNA, Agnieszka" userId="2909739b-03e1-4056-830f-b8974557253d" providerId="ADAL" clId="{B757318F-24E9-44E1-8592-4D12CABDC71F}" dt="2020-01-21T12:30:03.329" v="270"/>
          <pc:sldLayoutMkLst>
            <pc:docMk/>
            <pc:sldMasterMk cId="0" sldId="2147483649"/>
            <pc:sldLayoutMk cId="1358467204" sldId="2147483655"/>
          </pc:sldLayoutMkLst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1358467204" sldId="2147483655"/>
              <ac:spMk id="2" creationId="{00000000-0000-0000-0000-000000000000}"/>
            </ac:spMkLst>
          </pc:spChg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1358467204" sldId="2147483655"/>
              <ac:spMk id="3" creationId="{00000000-0000-0000-0000-000000000000}"/>
            </ac:spMkLst>
          </pc:spChg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1358467204" sldId="2147483655"/>
              <ac:spMk id="4" creationId="{00000000-0000-0000-0000-000000000000}"/>
            </ac:spMkLst>
          </pc:spChg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1358467204" sldId="2147483655"/>
              <ac:spMk id="5" creationId="{00000000-0000-0000-0000-000000000000}"/>
            </ac:spMkLst>
          </pc:spChg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1358467204" sldId="2147483655"/>
              <ac:spMk id="6" creationId="{00000000-0000-0000-0000-000000000000}"/>
            </ac:spMkLst>
          </pc:spChg>
        </pc:sldLayoutChg>
        <pc:sldLayoutChg chg="modSp">
          <pc:chgData name="PIASNA, Agnieszka" userId="2909739b-03e1-4056-830f-b8974557253d" providerId="ADAL" clId="{B757318F-24E9-44E1-8592-4D12CABDC71F}" dt="2020-01-21T12:30:03.329" v="270"/>
          <pc:sldLayoutMkLst>
            <pc:docMk/>
            <pc:sldMasterMk cId="0" sldId="2147483649"/>
            <pc:sldLayoutMk cId="840876246" sldId="2147483658"/>
          </pc:sldLayoutMkLst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840876246" sldId="2147483658"/>
              <ac:spMk id="2" creationId="{00000000-0000-0000-0000-000000000000}"/>
            </ac:spMkLst>
          </pc:spChg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840876246" sldId="2147483658"/>
              <ac:spMk id="3" creationId="{00000000-0000-0000-0000-000000000000}"/>
            </ac:spMkLst>
          </pc:spChg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840876246" sldId="2147483658"/>
              <ac:spMk id="4" creationId="{00000000-0000-0000-0000-000000000000}"/>
            </ac:spMkLst>
          </pc:spChg>
        </pc:sldLayoutChg>
        <pc:sldLayoutChg chg="modSp">
          <pc:chgData name="PIASNA, Agnieszka" userId="2909739b-03e1-4056-830f-b8974557253d" providerId="ADAL" clId="{B757318F-24E9-44E1-8592-4D12CABDC71F}" dt="2020-01-21T12:30:03.329" v="270"/>
          <pc:sldLayoutMkLst>
            <pc:docMk/>
            <pc:sldMasterMk cId="0" sldId="2147483649"/>
            <pc:sldLayoutMk cId="1768876890" sldId="2147483659"/>
          </pc:sldLayoutMkLst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1768876890" sldId="2147483659"/>
              <ac:spMk id="2" creationId="{00000000-0000-0000-0000-000000000000}"/>
            </ac:spMkLst>
          </pc:spChg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1768876890" sldId="2147483659"/>
              <ac:spMk id="3" creationId="{00000000-0000-0000-0000-000000000000}"/>
            </ac:spMkLst>
          </pc:spChg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1768876890" sldId="2147483659"/>
              <ac:spMk id="4" creationId="{00000000-0000-0000-0000-000000000000}"/>
            </ac:spMkLst>
          </pc:spChg>
        </pc:sldLayoutChg>
        <pc:sldLayoutChg chg="modSp">
          <pc:chgData name="PIASNA, Agnieszka" userId="2909739b-03e1-4056-830f-b8974557253d" providerId="ADAL" clId="{B757318F-24E9-44E1-8592-4D12CABDC71F}" dt="2020-01-21T12:30:03.329" v="270"/>
          <pc:sldLayoutMkLst>
            <pc:docMk/>
            <pc:sldMasterMk cId="0" sldId="2147483649"/>
            <pc:sldLayoutMk cId="1609586925" sldId="2147483661"/>
          </pc:sldLayoutMkLst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1609586925" sldId="2147483661"/>
              <ac:spMk id="2" creationId="{00000000-0000-0000-0000-000000000000}"/>
            </ac:spMkLst>
          </pc:spChg>
          <pc:spChg chg="mod">
            <ac:chgData name="PIASNA, Agnieszka" userId="2909739b-03e1-4056-830f-b8974557253d" providerId="ADAL" clId="{B757318F-24E9-44E1-8592-4D12CABDC71F}" dt="2020-01-21T12:30:03.329" v="270"/>
            <ac:spMkLst>
              <pc:docMk/>
              <pc:sldMasterMk cId="0" sldId="2147483649"/>
              <pc:sldLayoutMk cId="1609586925" sldId="2147483661"/>
              <ac:spMk id="3" creationId="{00000000-0000-0000-0000-000000000000}"/>
            </ac:spMkLst>
          </pc:spChg>
        </pc:sldLayoutChg>
      </pc:sldMasterChg>
      <pc:sldMasterChg chg="modTransition modSldLayout">
        <pc:chgData name="PIASNA, Agnieszka" userId="2909739b-03e1-4056-830f-b8974557253d" providerId="ADAL" clId="{B757318F-24E9-44E1-8592-4D12CABDC71F}" dt="2020-01-21T12:31:18.436" v="273"/>
        <pc:sldMasterMkLst>
          <pc:docMk/>
          <pc:sldMasterMk cId="398940068" sldId="2147483662"/>
        </pc:sldMasterMkLst>
        <pc:sldLayoutChg chg="modTransition">
          <pc:chgData name="PIASNA, Agnieszka" userId="2909739b-03e1-4056-830f-b8974557253d" providerId="ADAL" clId="{B757318F-24E9-44E1-8592-4D12CABDC71F}" dt="2020-01-21T12:31:18.436" v="273"/>
          <pc:sldLayoutMkLst>
            <pc:docMk/>
            <pc:sldMasterMk cId="398940068" sldId="2147483662"/>
            <pc:sldLayoutMk cId="2983369379" sldId="2147483663"/>
          </pc:sldLayoutMkLst>
        </pc:sldLayoutChg>
        <pc:sldLayoutChg chg="modTransition">
          <pc:chgData name="PIASNA, Agnieszka" userId="2909739b-03e1-4056-830f-b8974557253d" providerId="ADAL" clId="{B757318F-24E9-44E1-8592-4D12CABDC71F}" dt="2020-01-21T12:31:18.436" v="273"/>
          <pc:sldLayoutMkLst>
            <pc:docMk/>
            <pc:sldMasterMk cId="398940068" sldId="2147483662"/>
            <pc:sldLayoutMk cId="1400412147" sldId="2147483664"/>
          </pc:sldLayoutMkLst>
        </pc:sldLayoutChg>
        <pc:sldLayoutChg chg="modTransition">
          <pc:chgData name="PIASNA, Agnieszka" userId="2909739b-03e1-4056-830f-b8974557253d" providerId="ADAL" clId="{B757318F-24E9-44E1-8592-4D12CABDC71F}" dt="2020-01-21T12:31:18.436" v="273"/>
          <pc:sldLayoutMkLst>
            <pc:docMk/>
            <pc:sldMasterMk cId="398940068" sldId="2147483662"/>
            <pc:sldLayoutMk cId="2484886392" sldId="2147483665"/>
          </pc:sldLayoutMkLst>
        </pc:sldLayoutChg>
        <pc:sldLayoutChg chg="modTransition">
          <pc:chgData name="PIASNA, Agnieszka" userId="2909739b-03e1-4056-830f-b8974557253d" providerId="ADAL" clId="{B757318F-24E9-44E1-8592-4D12CABDC71F}" dt="2020-01-21T12:31:18.436" v="273"/>
          <pc:sldLayoutMkLst>
            <pc:docMk/>
            <pc:sldMasterMk cId="398940068" sldId="2147483662"/>
            <pc:sldLayoutMk cId="850535248" sldId="2147483666"/>
          </pc:sldLayoutMkLst>
        </pc:sldLayoutChg>
        <pc:sldLayoutChg chg="modTransition">
          <pc:chgData name="PIASNA, Agnieszka" userId="2909739b-03e1-4056-830f-b8974557253d" providerId="ADAL" clId="{B757318F-24E9-44E1-8592-4D12CABDC71F}" dt="2020-01-21T12:31:18.436" v="273"/>
          <pc:sldLayoutMkLst>
            <pc:docMk/>
            <pc:sldMasterMk cId="398940068" sldId="2147483662"/>
            <pc:sldLayoutMk cId="368582282" sldId="2147483667"/>
          </pc:sldLayoutMkLst>
        </pc:sldLayoutChg>
        <pc:sldLayoutChg chg="modTransition">
          <pc:chgData name="PIASNA, Agnieszka" userId="2909739b-03e1-4056-830f-b8974557253d" providerId="ADAL" clId="{B757318F-24E9-44E1-8592-4D12CABDC71F}" dt="2020-01-21T12:31:18.436" v="273"/>
          <pc:sldLayoutMkLst>
            <pc:docMk/>
            <pc:sldMasterMk cId="398940068" sldId="2147483662"/>
            <pc:sldLayoutMk cId="3322775284" sldId="2147483668"/>
          </pc:sldLayoutMkLst>
        </pc:sldLayoutChg>
        <pc:sldLayoutChg chg="modTransition">
          <pc:chgData name="PIASNA, Agnieszka" userId="2909739b-03e1-4056-830f-b8974557253d" providerId="ADAL" clId="{B757318F-24E9-44E1-8592-4D12CABDC71F}" dt="2020-01-21T12:31:18.436" v="273"/>
          <pc:sldLayoutMkLst>
            <pc:docMk/>
            <pc:sldMasterMk cId="398940068" sldId="2147483662"/>
            <pc:sldLayoutMk cId="425330270" sldId="2147483669"/>
          </pc:sldLayoutMkLst>
        </pc:sldLayoutChg>
        <pc:sldLayoutChg chg="modTransition">
          <pc:chgData name="PIASNA, Agnieszka" userId="2909739b-03e1-4056-830f-b8974557253d" providerId="ADAL" clId="{B757318F-24E9-44E1-8592-4D12CABDC71F}" dt="2020-01-21T12:31:18.436" v="273"/>
          <pc:sldLayoutMkLst>
            <pc:docMk/>
            <pc:sldMasterMk cId="398940068" sldId="2147483662"/>
            <pc:sldLayoutMk cId="346138812" sldId="2147483670"/>
          </pc:sldLayoutMkLst>
        </pc:sldLayoutChg>
        <pc:sldLayoutChg chg="modTransition">
          <pc:chgData name="PIASNA, Agnieszka" userId="2909739b-03e1-4056-830f-b8974557253d" providerId="ADAL" clId="{B757318F-24E9-44E1-8592-4D12CABDC71F}" dt="2020-01-21T12:31:18.436" v="273"/>
          <pc:sldLayoutMkLst>
            <pc:docMk/>
            <pc:sldMasterMk cId="398940068" sldId="2147483662"/>
            <pc:sldLayoutMk cId="2280016917" sldId="2147483671"/>
          </pc:sldLayoutMkLst>
        </pc:sldLayoutChg>
        <pc:sldLayoutChg chg="modTransition">
          <pc:chgData name="PIASNA, Agnieszka" userId="2909739b-03e1-4056-830f-b8974557253d" providerId="ADAL" clId="{B757318F-24E9-44E1-8592-4D12CABDC71F}" dt="2020-01-21T12:31:18.436" v="273"/>
          <pc:sldLayoutMkLst>
            <pc:docMk/>
            <pc:sldMasterMk cId="398940068" sldId="2147483662"/>
            <pc:sldLayoutMk cId="196053576" sldId="2147483672"/>
          </pc:sldLayoutMkLst>
        </pc:sldLayoutChg>
        <pc:sldLayoutChg chg="modTransition">
          <pc:chgData name="PIASNA, Agnieszka" userId="2909739b-03e1-4056-830f-b8974557253d" providerId="ADAL" clId="{B757318F-24E9-44E1-8592-4D12CABDC71F}" dt="2020-01-21T12:31:18.436" v="273"/>
          <pc:sldLayoutMkLst>
            <pc:docMk/>
            <pc:sldMasterMk cId="398940068" sldId="2147483662"/>
            <pc:sldLayoutMk cId="334941586" sldId="2147483673"/>
          </pc:sldLayoutMkLst>
        </pc:sldLayoutChg>
      </pc:sldMasterChg>
    </pc:docChg>
  </pc:docChgLst>
  <pc:docChgLst>
    <pc:chgData name="PIASNA, Agnieszka" userId="2909739b-03e1-4056-830f-b8974557253d" providerId="ADAL" clId="{F8C15D7A-A3A0-4BD4-A80E-28DD81069492}"/>
    <pc:docChg chg="undo custSel mod addSld modSld">
      <pc:chgData name="PIASNA, Agnieszka" userId="2909739b-03e1-4056-830f-b8974557253d" providerId="ADAL" clId="{F8C15D7A-A3A0-4BD4-A80E-28DD81069492}" dt="2020-01-22T09:51:24.780" v="629" actId="20577"/>
      <pc:docMkLst>
        <pc:docMk/>
      </pc:docMkLst>
      <pc:sldChg chg="modSp">
        <pc:chgData name="PIASNA, Agnieszka" userId="2909739b-03e1-4056-830f-b8974557253d" providerId="ADAL" clId="{F8C15D7A-A3A0-4BD4-A80E-28DD81069492}" dt="2020-01-22T08:39:30.503" v="63" actId="20577"/>
        <pc:sldMkLst>
          <pc:docMk/>
          <pc:sldMk cId="4080113275" sldId="593"/>
        </pc:sldMkLst>
        <pc:spChg chg="mod">
          <ac:chgData name="PIASNA, Agnieszka" userId="2909739b-03e1-4056-830f-b8974557253d" providerId="ADAL" clId="{F8C15D7A-A3A0-4BD4-A80E-28DD81069492}" dt="2020-01-22T08:38:36.289" v="51" actId="1076"/>
          <ac:spMkLst>
            <pc:docMk/>
            <pc:sldMk cId="4080113275" sldId="593"/>
            <ac:spMk id="2" creationId="{00000000-0000-0000-0000-000000000000}"/>
          </ac:spMkLst>
        </pc:spChg>
        <pc:spChg chg="mod">
          <ac:chgData name="PIASNA, Agnieszka" userId="2909739b-03e1-4056-830f-b8974557253d" providerId="ADAL" clId="{F8C15D7A-A3A0-4BD4-A80E-28DD81069492}" dt="2020-01-22T08:39:30.503" v="63" actId="20577"/>
          <ac:spMkLst>
            <pc:docMk/>
            <pc:sldMk cId="4080113275" sldId="593"/>
            <ac:spMk id="10" creationId="{6C83D875-B634-40D3-9AE4-115F5F9C7E91}"/>
          </ac:spMkLst>
        </pc:spChg>
      </pc:sldChg>
      <pc:sldChg chg="modSp">
        <pc:chgData name="PIASNA, Agnieszka" userId="2909739b-03e1-4056-830f-b8974557253d" providerId="ADAL" clId="{F8C15D7A-A3A0-4BD4-A80E-28DD81069492}" dt="2020-01-22T08:38:42.775" v="53" actId="1076"/>
        <pc:sldMkLst>
          <pc:docMk/>
          <pc:sldMk cId="4175801670" sldId="612"/>
        </pc:sldMkLst>
        <pc:spChg chg="mod">
          <ac:chgData name="PIASNA, Agnieszka" userId="2909739b-03e1-4056-830f-b8974557253d" providerId="ADAL" clId="{F8C15D7A-A3A0-4BD4-A80E-28DD81069492}" dt="2020-01-22T08:38:42.775" v="53" actId="1076"/>
          <ac:spMkLst>
            <pc:docMk/>
            <pc:sldMk cId="4175801670" sldId="612"/>
            <ac:spMk id="2" creationId="{00000000-0000-0000-0000-000000000000}"/>
          </ac:spMkLst>
        </pc:spChg>
        <pc:spChg chg="mod">
          <ac:chgData name="PIASNA, Agnieszka" userId="2909739b-03e1-4056-830f-b8974557253d" providerId="ADAL" clId="{F8C15D7A-A3A0-4BD4-A80E-28DD81069492}" dt="2020-01-22T08:31:02.245" v="8" actId="20577"/>
          <ac:spMkLst>
            <pc:docMk/>
            <pc:sldMk cId="4175801670" sldId="612"/>
            <ac:spMk id="13" creationId="{7E36A217-E87C-45AE-9A81-0C33C3F07565}"/>
          </ac:spMkLst>
        </pc:spChg>
        <pc:graphicFrameChg chg="mod">
          <ac:chgData name="PIASNA, Agnieszka" userId="2909739b-03e1-4056-830f-b8974557253d" providerId="ADAL" clId="{F8C15D7A-A3A0-4BD4-A80E-28DD81069492}" dt="2020-01-22T08:34:38.109" v="24"/>
          <ac:graphicFrameMkLst>
            <pc:docMk/>
            <pc:sldMk cId="4175801670" sldId="612"/>
            <ac:graphicFrameMk id="44" creationId="{BC54F836-B704-45FE-8233-0B3C3D7CC7D5}"/>
          </ac:graphicFrameMkLst>
        </pc:graphicFrameChg>
      </pc:sldChg>
      <pc:sldChg chg="modSp">
        <pc:chgData name="PIASNA, Agnieszka" userId="2909739b-03e1-4056-830f-b8974557253d" providerId="ADAL" clId="{F8C15D7A-A3A0-4BD4-A80E-28DD81069492}" dt="2020-01-22T08:49:58.185" v="217" actId="403"/>
        <pc:sldMkLst>
          <pc:docMk/>
          <pc:sldMk cId="906863314" sldId="613"/>
        </pc:sldMkLst>
        <pc:spChg chg="mod">
          <ac:chgData name="PIASNA, Agnieszka" userId="2909739b-03e1-4056-830f-b8974557253d" providerId="ADAL" clId="{F8C15D7A-A3A0-4BD4-A80E-28DD81069492}" dt="2020-01-22T08:38:46.647" v="54" actId="1076"/>
          <ac:spMkLst>
            <pc:docMk/>
            <pc:sldMk cId="906863314" sldId="613"/>
            <ac:spMk id="6" creationId="{B56A150D-B3A4-4915-BD90-7422213C8B7B}"/>
          </ac:spMkLst>
        </pc:spChg>
        <pc:graphicFrameChg chg="mod">
          <ac:chgData name="PIASNA, Agnieszka" userId="2909739b-03e1-4056-830f-b8974557253d" providerId="ADAL" clId="{F8C15D7A-A3A0-4BD4-A80E-28DD81069492}" dt="2020-01-22T08:49:55.432" v="215" actId="403"/>
          <ac:graphicFrameMkLst>
            <pc:docMk/>
            <pc:sldMk cId="906863314" sldId="613"/>
            <ac:graphicFrameMk id="8" creationId="{7AF09443-EC4F-4B5F-BC9F-E1801FD42C34}"/>
          </ac:graphicFrameMkLst>
        </pc:graphicFrameChg>
        <pc:graphicFrameChg chg="mod">
          <ac:chgData name="PIASNA, Agnieszka" userId="2909739b-03e1-4056-830f-b8974557253d" providerId="ADAL" clId="{F8C15D7A-A3A0-4BD4-A80E-28DD81069492}" dt="2020-01-22T08:49:58.185" v="217" actId="403"/>
          <ac:graphicFrameMkLst>
            <pc:docMk/>
            <pc:sldMk cId="906863314" sldId="613"/>
            <ac:graphicFrameMk id="10" creationId="{8FC42CA4-C4B9-4BD7-BCFD-60953EE39166}"/>
          </ac:graphicFrameMkLst>
        </pc:graphicFrameChg>
      </pc:sldChg>
      <pc:sldChg chg="modSp">
        <pc:chgData name="PIASNA, Agnieszka" userId="2909739b-03e1-4056-830f-b8974557253d" providerId="ADAL" clId="{F8C15D7A-A3A0-4BD4-A80E-28DD81069492}" dt="2020-01-22T08:49:47.509" v="213" actId="1036"/>
        <pc:sldMkLst>
          <pc:docMk/>
          <pc:sldMk cId="2335336637" sldId="614"/>
        </pc:sldMkLst>
        <pc:spChg chg="mod">
          <ac:chgData name="PIASNA, Agnieszka" userId="2909739b-03e1-4056-830f-b8974557253d" providerId="ADAL" clId="{F8C15D7A-A3A0-4BD4-A80E-28DD81069492}" dt="2020-01-22T08:48:26.765" v="189" actId="20577"/>
          <ac:spMkLst>
            <pc:docMk/>
            <pc:sldMk cId="2335336637" sldId="614"/>
            <ac:spMk id="6" creationId="{4939AFEB-0455-400C-BEED-4E215EBE5921}"/>
          </ac:spMkLst>
        </pc:spChg>
        <pc:spChg chg="mod">
          <ac:chgData name="PIASNA, Agnieszka" userId="2909739b-03e1-4056-830f-b8974557253d" providerId="ADAL" clId="{F8C15D7A-A3A0-4BD4-A80E-28DD81069492}" dt="2020-01-22T08:49:47.509" v="213" actId="1036"/>
          <ac:spMkLst>
            <pc:docMk/>
            <pc:sldMk cId="2335336637" sldId="614"/>
            <ac:spMk id="8" creationId="{83C1AA5E-C47B-4925-A37C-6B21F5C538FA}"/>
          </ac:spMkLst>
        </pc:spChg>
        <pc:spChg chg="mod">
          <ac:chgData name="PIASNA, Agnieszka" userId="2909739b-03e1-4056-830f-b8974557253d" providerId="ADAL" clId="{F8C15D7A-A3A0-4BD4-A80E-28DD81069492}" dt="2020-01-22T08:49:47.509" v="213" actId="1036"/>
          <ac:spMkLst>
            <pc:docMk/>
            <pc:sldMk cId="2335336637" sldId="614"/>
            <ac:spMk id="10" creationId="{B0DB31AD-118D-4693-8BAB-48A954F57345}"/>
          </ac:spMkLst>
        </pc:spChg>
        <pc:spChg chg="mod">
          <ac:chgData name="PIASNA, Agnieszka" userId="2909739b-03e1-4056-830f-b8974557253d" providerId="ADAL" clId="{F8C15D7A-A3A0-4BD4-A80E-28DD81069492}" dt="2020-01-22T08:38:49.268" v="55" actId="1076"/>
          <ac:spMkLst>
            <pc:docMk/>
            <pc:sldMk cId="2335336637" sldId="614"/>
            <ac:spMk id="15" creationId="{8D961621-BC73-49C3-AFB6-E192218BECD9}"/>
          </ac:spMkLst>
        </pc:spChg>
        <pc:graphicFrameChg chg="mod">
          <ac:chgData name="PIASNA, Agnieszka" userId="2909739b-03e1-4056-830f-b8974557253d" providerId="ADAL" clId="{F8C15D7A-A3A0-4BD4-A80E-28DD81069492}" dt="2020-01-22T08:48:37.995" v="207" actId="20577"/>
          <ac:graphicFrameMkLst>
            <pc:docMk/>
            <pc:sldMk cId="2335336637" sldId="614"/>
            <ac:graphicFrameMk id="4" creationId="{35E2938D-E038-4D29-A5B8-AA9B88164EFC}"/>
          </ac:graphicFrameMkLst>
        </pc:graphicFrameChg>
      </pc:sldChg>
      <pc:sldChg chg="modSp">
        <pc:chgData name="PIASNA, Agnieszka" userId="2909739b-03e1-4056-830f-b8974557253d" providerId="ADAL" clId="{F8C15D7A-A3A0-4BD4-A80E-28DD81069492}" dt="2020-01-22T08:38:40.106" v="52" actId="1076"/>
        <pc:sldMkLst>
          <pc:docMk/>
          <pc:sldMk cId="2060052755" sldId="615"/>
        </pc:sldMkLst>
        <pc:spChg chg="mod">
          <ac:chgData name="PIASNA, Agnieszka" userId="2909739b-03e1-4056-830f-b8974557253d" providerId="ADAL" clId="{F8C15D7A-A3A0-4BD4-A80E-28DD81069492}" dt="2020-01-22T08:38:40.106" v="52" actId="1076"/>
          <ac:spMkLst>
            <pc:docMk/>
            <pc:sldMk cId="2060052755" sldId="615"/>
            <ac:spMk id="2" creationId="{00000000-0000-0000-0000-000000000000}"/>
          </ac:spMkLst>
        </pc:spChg>
        <pc:graphicFrameChg chg="mod">
          <ac:chgData name="PIASNA, Agnieszka" userId="2909739b-03e1-4056-830f-b8974557253d" providerId="ADAL" clId="{F8C15D7A-A3A0-4BD4-A80E-28DD81069492}" dt="2020-01-22T08:37:56.985" v="47"/>
          <ac:graphicFrameMkLst>
            <pc:docMk/>
            <pc:sldMk cId="2060052755" sldId="615"/>
            <ac:graphicFrameMk id="12" creationId="{186833EA-6B49-4D6E-AD1D-F867A50AFD92}"/>
          </ac:graphicFrameMkLst>
        </pc:graphicFrameChg>
        <pc:graphicFrameChg chg="mod">
          <ac:chgData name="PIASNA, Agnieszka" userId="2909739b-03e1-4056-830f-b8974557253d" providerId="ADAL" clId="{F8C15D7A-A3A0-4BD4-A80E-28DD81069492}" dt="2020-01-22T08:35:12.664" v="29" actId="403"/>
          <ac:graphicFrameMkLst>
            <pc:docMk/>
            <pc:sldMk cId="2060052755" sldId="615"/>
            <ac:graphicFrameMk id="14" creationId="{D5543A21-84E0-44D0-B637-337C69E7E204}"/>
          </ac:graphicFrameMkLst>
        </pc:graphicFrameChg>
      </pc:sldChg>
      <pc:sldChg chg="modSp">
        <pc:chgData name="PIASNA, Agnieszka" userId="2909739b-03e1-4056-830f-b8974557253d" providerId="ADAL" clId="{F8C15D7A-A3A0-4BD4-A80E-28DD81069492}" dt="2020-01-22T09:47:21.388" v="617" actId="14100"/>
        <pc:sldMkLst>
          <pc:docMk/>
          <pc:sldMk cId="2904439557" sldId="616"/>
        </pc:sldMkLst>
        <pc:spChg chg="mod">
          <ac:chgData name="PIASNA, Agnieszka" userId="2909739b-03e1-4056-830f-b8974557253d" providerId="ADAL" clId="{F8C15D7A-A3A0-4BD4-A80E-28DD81069492}" dt="2020-01-22T09:47:19.706" v="616" actId="1076"/>
          <ac:spMkLst>
            <pc:docMk/>
            <pc:sldMk cId="2904439557" sldId="616"/>
            <ac:spMk id="2" creationId="{00000000-0000-0000-0000-000000000000}"/>
          </ac:spMkLst>
        </pc:spChg>
        <pc:spChg chg="mod">
          <ac:chgData name="PIASNA, Agnieszka" userId="2909739b-03e1-4056-830f-b8974557253d" providerId="ADAL" clId="{F8C15D7A-A3A0-4BD4-A80E-28DD81069492}" dt="2020-01-22T09:47:21.388" v="617" actId="14100"/>
          <ac:spMkLst>
            <pc:docMk/>
            <pc:sldMk cId="2904439557" sldId="616"/>
            <ac:spMk id="10" creationId="{6C83D875-B634-40D3-9AE4-115F5F9C7E91}"/>
          </ac:spMkLst>
        </pc:spChg>
      </pc:sldChg>
      <pc:sldChg chg="addSp delSp modSp add mod setBg">
        <pc:chgData name="PIASNA, Agnieszka" userId="2909739b-03e1-4056-830f-b8974557253d" providerId="ADAL" clId="{F8C15D7A-A3A0-4BD4-A80E-28DD81069492}" dt="2020-01-22T09:51:24.780" v="629" actId="20577"/>
        <pc:sldMkLst>
          <pc:docMk/>
          <pc:sldMk cId="1585731178" sldId="617"/>
        </pc:sldMkLst>
        <pc:spChg chg="mod ord">
          <ac:chgData name="PIASNA, Agnieszka" userId="2909739b-03e1-4056-830f-b8974557253d" providerId="ADAL" clId="{F8C15D7A-A3A0-4BD4-A80E-28DD81069492}" dt="2020-01-22T09:50:44.419" v="620" actId="20577"/>
          <ac:spMkLst>
            <pc:docMk/>
            <pc:sldMk cId="1585731178" sldId="617"/>
            <ac:spMk id="6" creationId="{4939AFEB-0455-400C-BEED-4E215EBE5921}"/>
          </ac:spMkLst>
        </pc:spChg>
        <pc:spChg chg="del">
          <ac:chgData name="PIASNA, Agnieszka" userId="2909739b-03e1-4056-830f-b8974557253d" providerId="ADAL" clId="{F8C15D7A-A3A0-4BD4-A80E-28DD81069492}" dt="2020-01-22T09:00:35.783" v="232" actId="478"/>
          <ac:spMkLst>
            <pc:docMk/>
            <pc:sldMk cId="1585731178" sldId="617"/>
            <ac:spMk id="8" creationId="{83C1AA5E-C47B-4925-A37C-6B21F5C538FA}"/>
          </ac:spMkLst>
        </pc:spChg>
        <pc:spChg chg="del">
          <ac:chgData name="PIASNA, Agnieszka" userId="2909739b-03e1-4056-830f-b8974557253d" providerId="ADAL" clId="{F8C15D7A-A3A0-4BD4-A80E-28DD81069492}" dt="2020-01-22T09:00:35.204" v="231" actId="478"/>
          <ac:spMkLst>
            <pc:docMk/>
            <pc:sldMk cId="1585731178" sldId="617"/>
            <ac:spMk id="10" creationId="{B0DB31AD-118D-4693-8BAB-48A954F57345}"/>
          </ac:spMkLst>
        </pc:spChg>
        <pc:spChg chg="add mod">
          <ac:chgData name="PIASNA, Agnieszka" userId="2909739b-03e1-4056-830f-b8974557253d" providerId="ADAL" clId="{F8C15D7A-A3A0-4BD4-A80E-28DD81069492}" dt="2020-01-22T09:51:24.780" v="629" actId="20577"/>
          <ac:spMkLst>
            <pc:docMk/>
            <pc:sldMk cId="1585731178" sldId="617"/>
            <ac:spMk id="11" creationId="{AA3774DC-A1C6-4560-9E00-5CD9A3BB79BA}"/>
          </ac:spMkLst>
        </pc:spChg>
        <pc:spChg chg="mod">
          <ac:chgData name="PIASNA, Agnieszka" userId="2909739b-03e1-4056-830f-b8974557253d" providerId="ADAL" clId="{F8C15D7A-A3A0-4BD4-A80E-28DD81069492}" dt="2020-01-22T09:47:10.031" v="613" actId="14100"/>
          <ac:spMkLst>
            <pc:docMk/>
            <pc:sldMk cId="1585731178" sldId="617"/>
            <ac:spMk id="15" creationId="{8D961621-BC73-49C3-AFB6-E192218BECD9}"/>
          </ac:spMkLst>
        </pc:spChg>
        <pc:spChg chg="add del">
          <ac:chgData name="PIASNA, Agnieszka" userId="2909739b-03e1-4056-830f-b8974557253d" providerId="ADAL" clId="{F8C15D7A-A3A0-4BD4-A80E-28DD81069492}" dt="2020-01-22T09:03:04.805" v="386" actId="26606"/>
          <ac:spMkLst>
            <pc:docMk/>
            <pc:sldMk cId="1585731178" sldId="617"/>
            <ac:spMk id="20" creationId="{823AC064-BC96-4F32-8AE1-B2FD38754823}"/>
          </ac:spMkLst>
        </pc:spChg>
        <pc:graphicFrameChg chg="del">
          <ac:chgData name="PIASNA, Agnieszka" userId="2909739b-03e1-4056-830f-b8974557253d" providerId="ADAL" clId="{F8C15D7A-A3A0-4BD4-A80E-28DD81069492}" dt="2020-01-22T09:00:32.781" v="229" actId="478"/>
          <ac:graphicFrameMkLst>
            <pc:docMk/>
            <pc:sldMk cId="1585731178" sldId="617"/>
            <ac:graphicFrameMk id="4" creationId="{35E2938D-E038-4D29-A5B8-AA9B88164EFC}"/>
          </ac:graphicFrameMkLst>
        </pc:graphicFrameChg>
        <pc:picChg chg="add mod ord">
          <ac:chgData name="PIASNA, Agnieszka" userId="2909739b-03e1-4056-830f-b8974557253d" providerId="ADAL" clId="{F8C15D7A-A3A0-4BD4-A80E-28DD81069492}" dt="2020-01-22T09:45:46.819" v="606" actId="1076"/>
          <ac:picMkLst>
            <pc:docMk/>
            <pc:sldMk cId="1585731178" sldId="617"/>
            <ac:picMk id="3" creationId="{DA83FCE8-50E5-4B27-AE45-E8209A38B909}"/>
          </ac:picMkLst>
        </pc:picChg>
        <pc:picChg chg="add del mod">
          <ac:chgData name="PIASNA, Agnieszka" userId="2909739b-03e1-4056-830f-b8974557253d" providerId="ADAL" clId="{F8C15D7A-A3A0-4BD4-A80E-28DD81069492}" dt="2020-01-22T09:04:03.415" v="388" actId="478"/>
          <ac:picMkLst>
            <pc:docMk/>
            <pc:sldMk cId="1585731178" sldId="617"/>
            <ac:picMk id="9" creationId="{F05630BE-E64B-4A17-9A58-F81DF5C85ADC}"/>
          </ac:picMkLst>
        </pc:picChg>
        <pc:cxnChg chg="del">
          <ac:chgData name="PIASNA, Agnieszka" userId="2909739b-03e1-4056-830f-b8974557253d" providerId="ADAL" clId="{F8C15D7A-A3A0-4BD4-A80E-28DD81069492}" dt="2020-01-22T09:00:34.735" v="230" actId="478"/>
          <ac:cxnSpMkLst>
            <pc:docMk/>
            <pc:sldMk cId="1585731178" sldId="617"/>
            <ac:cxnSpMk id="7" creationId="{E83348D3-B9F0-4A5F-92AB-697D6C94D6CF}"/>
          </ac:cxnSpMkLst>
        </pc:cxnChg>
        <pc:cxnChg chg="add del">
          <ac:chgData name="PIASNA, Agnieszka" userId="2909739b-03e1-4056-830f-b8974557253d" providerId="ADAL" clId="{F8C15D7A-A3A0-4BD4-A80E-28DD81069492}" dt="2020-01-22T09:03:04.805" v="386" actId="26606"/>
          <ac:cxnSpMkLst>
            <pc:docMk/>
            <pc:sldMk cId="1585731178" sldId="617"/>
            <ac:cxnSpMk id="22" creationId="{7E7C77BC-7138-40B1-A15B-20F57A494629}"/>
          </ac:cxnSpMkLst>
        </pc:cxnChg>
        <pc:cxnChg chg="add del">
          <ac:chgData name="PIASNA, Agnieszka" userId="2909739b-03e1-4056-830f-b8974557253d" providerId="ADAL" clId="{F8C15D7A-A3A0-4BD4-A80E-28DD81069492}" dt="2020-01-22T09:03:04.805" v="386" actId="26606"/>
          <ac:cxnSpMkLst>
            <pc:docMk/>
            <pc:sldMk cId="1585731178" sldId="617"/>
            <ac:cxnSpMk id="24" creationId="{DB146403-F3D6-484B-B2ED-97F9565D0370}"/>
          </ac:cxnSpMkLst>
        </pc:cxnChg>
      </pc:sldChg>
      <pc:sldChg chg="addSp delSp modSp add mod setBg">
        <pc:chgData name="PIASNA, Agnieszka" userId="2909739b-03e1-4056-830f-b8974557253d" providerId="ADAL" clId="{F8C15D7A-A3A0-4BD4-A80E-28DD81069492}" dt="2020-01-22T09:47:16.099" v="615"/>
        <pc:sldMkLst>
          <pc:docMk/>
          <pc:sldMk cId="3963571347" sldId="618"/>
        </pc:sldMkLst>
        <pc:spChg chg="mod">
          <ac:chgData name="PIASNA, Agnieszka" userId="2909739b-03e1-4056-830f-b8974557253d" providerId="ADAL" clId="{F8C15D7A-A3A0-4BD4-A80E-28DD81069492}" dt="2020-01-22T09:44:07.621" v="593" actId="1076"/>
          <ac:spMkLst>
            <pc:docMk/>
            <pc:sldMk cId="3963571347" sldId="618"/>
            <ac:spMk id="6" creationId="{4939AFEB-0455-400C-BEED-4E215EBE5921}"/>
          </ac:spMkLst>
        </pc:spChg>
        <pc:spChg chg="add">
          <ac:chgData name="PIASNA, Agnieszka" userId="2909739b-03e1-4056-830f-b8974557253d" providerId="ADAL" clId="{F8C15D7A-A3A0-4BD4-A80E-28DD81069492}" dt="2020-01-22T09:47:16.099" v="615"/>
          <ac:spMkLst>
            <pc:docMk/>
            <pc:sldMk cId="3963571347" sldId="618"/>
            <ac:spMk id="7" creationId="{268032EE-80C4-474C-8B52-6BA8829F655E}"/>
          </ac:spMkLst>
        </pc:spChg>
        <pc:spChg chg="del mod">
          <ac:chgData name="PIASNA, Agnieszka" userId="2909739b-03e1-4056-830f-b8974557253d" providerId="ADAL" clId="{F8C15D7A-A3A0-4BD4-A80E-28DD81069492}" dt="2020-01-22T09:47:15.244" v="614" actId="478"/>
          <ac:spMkLst>
            <pc:docMk/>
            <pc:sldMk cId="3963571347" sldId="618"/>
            <ac:spMk id="15" creationId="{8D961621-BC73-49C3-AFB6-E192218BECD9}"/>
          </ac:spMkLst>
        </pc:spChg>
        <pc:graphicFrameChg chg="add mod">
          <ac:chgData name="PIASNA, Agnieszka" userId="2909739b-03e1-4056-830f-b8974557253d" providerId="ADAL" clId="{F8C15D7A-A3A0-4BD4-A80E-28DD81069492}" dt="2020-01-22T09:43:13.898" v="592" actId="403"/>
          <ac:graphicFrameMkLst>
            <pc:docMk/>
            <pc:sldMk cId="3963571347" sldId="618"/>
            <ac:graphicFrameMk id="5" creationId="{5A36A558-A89F-4593-B06D-8C6AA3B3AB3C}"/>
          </ac:graphicFrameMkLst>
        </pc:graphicFrameChg>
        <pc:picChg chg="del">
          <ac:chgData name="PIASNA, Agnieszka" userId="2909739b-03e1-4056-830f-b8974557253d" providerId="ADAL" clId="{F8C15D7A-A3A0-4BD4-A80E-28DD81069492}" dt="2020-01-22T09:06:40.508" v="515" actId="478"/>
          <ac:picMkLst>
            <pc:docMk/>
            <pc:sldMk cId="3963571347" sldId="618"/>
            <ac:picMk id="3" creationId="{DA83FCE8-50E5-4B27-AE45-E8209A38B909}"/>
          </ac:picMkLst>
        </pc:picChg>
      </pc:sldChg>
    </pc:docChg>
  </pc:docChgLst>
  <pc:docChgLst>
    <pc:chgData name="PIASNA, Agnieszka" userId="2909739b-03e1-4056-830f-b8974557253d" providerId="ADAL" clId="{F4DF7370-2622-4D28-8B46-82CD58830FDC}"/>
    <pc:docChg chg="addSld modSld">
      <pc:chgData name="PIASNA, Agnieszka" userId="2909739b-03e1-4056-830f-b8974557253d" providerId="ADAL" clId="{F4DF7370-2622-4D28-8B46-82CD58830FDC}" dt="2019-08-13T10:33:46.781" v="62" actId="113"/>
      <pc:docMkLst>
        <pc:docMk/>
      </pc:docMkLst>
      <pc:sldChg chg="modSp">
        <pc:chgData name="PIASNA, Agnieszka" userId="2909739b-03e1-4056-830f-b8974557253d" providerId="ADAL" clId="{F4DF7370-2622-4D28-8B46-82CD58830FDC}" dt="2019-08-13T10:25:49.109" v="6" actId="14100"/>
        <pc:sldMkLst>
          <pc:docMk/>
          <pc:sldMk cId="2418286178" sldId="257"/>
        </pc:sldMkLst>
        <pc:spChg chg="mod">
          <ac:chgData name="PIASNA, Agnieszka" userId="2909739b-03e1-4056-830f-b8974557253d" providerId="ADAL" clId="{F4DF7370-2622-4D28-8B46-82CD58830FDC}" dt="2019-08-13T10:25:30.539" v="5" actId="20577"/>
          <ac:spMkLst>
            <pc:docMk/>
            <pc:sldMk cId="2418286178" sldId="257"/>
            <ac:spMk id="2" creationId="{00000000-0000-0000-0000-000000000000}"/>
          </ac:spMkLst>
        </pc:spChg>
        <pc:spChg chg="mod">
          <ac:chgData name="PIASNA, Agnieszka" userId="2909739b-03e1-4056-830f-b8974557253d" providerId="ADAL" clId="{F4DF7370-2622-4D28-8B46-82CD58830FDC}" dt="2019-08-13T10:25:49.109" v="6" actId="14100"/>
          <ac:spMkLst>
            <pc:docMk/>
            <pc:sldMk cId="2418286178" sldId="257"/>
            <ac:spMk id="7" creationId="{B5C4FFBB-0344-4016-80B6-95628C670BA7}"/>
          </ac:spMkLst>
        </pc:spChg>
      </pc:sldChg>
      <pc:sldChg chg="modSp">
        <pc:chgData name="PIASNA, Agnieszka" userId="2909739b-03e1-4056-830f-b8974557253d" providerId="ADAL" clId="{F4DF7370-2622-4D28-8B46-82CD58830FDC}" dt="2019-08-13T10:26:25.514" v="21" actId="20577"/>
        <pc:sldMkLst>
          <pc:docMk/>
          <pc:sldMk cId="4080113275" sldId="593"/>
        </pc:sldMkLst>
        <pc:spChg chg="mod">
          <ac:chgData name="PIASNA, Agnieszka" userId="2909739b-03e1-4056-830f-b8974557253d" providerId="ADAL" clId="{F4DF7370-2622-4D28-8B46-82CD58830FDC}" dt="2019-08-13T10:26:25.514" v="21" actId="20577"/>
          <ac:spMkLst>
            <pc:docMk/>
            <pc:sldMk cId="4080113275" sldId="593"/>
            <ac:spMk id="10" creationId="{6C83D875-B634-40D3-9AE4-115F5F9C7E91}"/>
          </ac:spMkLst>
        </pc:spChg>
      </pc:sldChg>
      <pc:sldChg chg="addSp delSp modSp add">
        <pc:chgData name="PIASNA, Agnieszka" userId="2909739b-03e1-4056-830f-b8974557253d" providerId="ADAL" clId="{F4DF7370-2622-4D28-8B46-82CD58830FDC}" dt="2019-08-13T10:33:46.781" v="62" actId="113"/>
        <pc:sldMkLst>
          <pc:docMk/>
          <pc:sldMk cId="3532544776" sldId="608"/>
        </pc:sldMkLst>
        <pc:spChg chg="del">
          <ac:chgData name="PIASNA, Agnieszka" userId="2909739b-03e1-4056-830f-b8974557253d" providerId="ADAL" clId="{F4DF7370-2622-4D28-8B46-82CD58830FDC}" dt="2019-08-13T10:30:28.639" v="23" actId="478"/>
          <ac:spMkLst>
            <pc:docMk/>
            <pc:sldMk cId="3532544776" sldId="608"/>
            <ac:spMk id="2" creationId="{00000000-0000-0000-0000-000000000000}"/>
          </ac:spMkLst>
        </pc:spChg>
        <pc:spChg chg="add del mod">
          <ac:chgData name="PIASNA, Agnieszka" userId="2909739b-03e1-4056-830f-b8974557253d" providerId="ADAL" clId="{F4DF7370-2622-4D28-8B46-82CD58830FDC}" dt="2019-08-13T10:30:30.358" v="24" actId="478"/>
          <ac:spMkLst>
            <pc:docMk/>
            <pc:sldMk cId="3532544776" sldId="608"/>
            <ac:spMk id="3" creationId="{474A0E94-7A8F-4007-95D9-2D10429D2CE6}"/>
          </ac:spMkLst>
        </pc:spChg>
        <pc:spChg chg="mod">
          <ac:chgData name="PIASNA, Agnieszka" userId="2909739b-03e1-4056-830f-b8974557253d" providerId="ADAL" clId="{F4DF7370-2622-4D28-8B46-82CD58830FDC}" dt="2019-08-13T10:33:46.781" v="62" actId="113"/>
          <ac:spMkLst>
            <pc:docMk/>
            <pc:sldMk cId="3532544776" sldId="608"/>
            <ac:spMk id="10" creationId="{6C83D875-B634-40D3-9AE4-115F5F9C7E91}"/>
          </ac:spMkLst>
        </pc:spChg>
      </pc:sldChg>
    </pc:docChg>
  </pc:docChgLst>
  <pc:docChgLst>
    <pc:chgData name="PIASNA, Agnieszka" userId="2909739b-03e1-4056-830f-b8974557253d" providerId="ADAL" clId="{F60B744A-4F7B-4DD0-8B9A-4213AB350AB3}"/>
    <pc:docChg chg="custSel addSld delSld modSld sldOrd">
      <pc:chgData name="PIASNA, Agnieszka" userId="2909739b-03e1-4056-830f-b8974557253d" providerId="ADAL" clId="{F60B744A-4F7B-4DD0-8B9A-4213AB350AB3}" dt="2019-06-21T11:32:56.674" v="1417" actId="1076"/>
      <pc:docMkLst>
        <pc:docMk/>
      </pc:docMkLst>
      <pc:sldChg chg="addSp delSp modSp ord">
        <pc:chgData name="PIASNA, Agnieszka" userId="2909739b-03e1-4056-830f-b8974557253d" providerId="ADAL" clId="{F60B744A-4F7B-4DD0-8B9A-4213AB350AB3}" dt="2019-06-21T10:38:01.976" v="1250" actId="20577"/>
        <pc:sldMkLst>
          <pc:docMk/>
          <pc:sldMk cId="1361849709" sldId="550"/>
        </pc:sldMkLst>
        <pc:spChg chg="del mod">
          <ac:chgData name="PIASNA, Agnieszka" userId="2909739b-03e1-4056-830f-b8974557253d" providerId="ADAL" clId="{F60B744A-4F7B-4DD0-8B9A-4213AB350AB3}" dt="2019-06-21T10:37:02.603" v="1221" actId="478"/>
          <ac:spMkLst>
            <pc:docMk/>
            <pc:sldMk cId="1361849709" sldId="550"/>
            <ac:spMk id="2" creationId="{00000000-0000-0000-0000-000000000000}"/>
          </ac:spMkLst>
        </pc:spChg>
        <pc:spChg chg="add del mod">
          <ac:chgData name="PIASNA, Agnieszka" userId="2909739b-03e1-4056-830f-b8974557253d" providerId="ADAL" clId="{F60B744A-4F7B-4DD0-8B9A-4213AB350AB3}" dt="2019-06-21T10:37:04.274" v="1222" actId="478"/>
          <ac:spMkLst>
            <pc:docMk/>
            <pc:sldMk cId="1361849709" sldId="550"/>
            <ac:spMk id="3" creationId="{7DFD2153-A367-4AB4-8F5F-2E32954743D8}"/>
          </ac:spMkLst>
        </pc:spChg>
        <pc:spChg chg="mod">
          <ac:chgData name="PIASNA, Agnieszka" userId="2909739b-03e1-4056-830f-b8974557253d" providerId="ADAL" clId="{F60B744A-4F7B-4DD0-8B9A-4213AB350AB3}" dt="2019-06-21T10:38:01.976" v="1250" actId="20577"/>
          <ac:spMkLst>
            <pc:docMk/>
            <pc:sldMk cId="1361849709" sldId="550"/>
            <ac:spMk id="5" creationId="{37D84774-D073-4E02-B6E4-310A65BD0C93}"/>
          </ac:spMkLst>
        </pc:spChg>
        <pc:picChg chg="mod">
          <ac:chgData name="PIASNA, Agnieszka" userId="2909739b-03e1-4056-830f-b8974557253d" providerId="ADAL" clId="{F60B744A-4F7B-4DD0-8B9A-4213AB350AB3}" dt="2019-06-21T10:37:09.058" v="1225" actId="1076"/>
          <ac:picMkLst>
            <pc:docMk/>
            <pc:sldMk cId="1361849709" sldId="550"/>
            <ac:picMk id="4" creationId="{B7FCA5B6-C0FA-421E-965A-724515F509FC}"/>
          </ac:picMkLst>
        </pc:picChg>
      </pc:sldChg>
      <pc:sldChg chg="modSp">
        <pc:chgData name="PIASNA, Agnieszka" userId="2909739b-03e1-4056-830f-b8974557253d" providerId="ADAL" clId="{F60B744A-4F7B-4DD0-8B9A-4213AB350AB3}" dt="2019-06-21T11:22:25.462" v="1346" actId="20577"/>
        <pc:sldMkLst>
          <pc:docMk/>
          <pc:sldMk cId="1536931881" sldId="557"/>
        </pc:sldMkLst>
        <pc:spChg chg="mod">
          <ac:chgData name="PIASNA, Agnieszka" userId="2909739b-03e1-4056-830f-b8974557253d" providerId="ADAL" clId="{F60B744A-4F7B-4DD0-8B9A-4213AB350AB3}" dt="2019-06-21T11:22:25.462" v="1346" actId="20577"/>
          <ac:spMkLst>
            <pc:docMk/>
            <pc:sldMk cId="1536931881" sldId="557"/>
            <ac:spMk id="10" creationId="{6C83D875-B634-40D3-9AE4-115F5F9C7E91}"/>
          </ac:spMkLst>
        </pc:spChg>
      </pc:sldChg>
      <pc:sldChg chg="modSp ord">
        <pc:chgData name="PIASNA, Agnieszka" userId="2909739b-03e1-4056-830f-b8974557253d" providerId="ADAL" clId="{F60B744A-4F7B-4DD0-8B9A-4213AB350AB3}" dt="2019-06-21T10:46:57.356" v="1313" actId="20577"/>
        <pc:sldMkLst>
          <pc:docMk/>
          <pc:sldMk cId="2281166597" sldId="567"/>
        </pc:sldMkLst>
        <pc:spChg chg="mod">
          <ac:chgData name="PIASNA, Agnieszka" userId="2909739b-03e1-4056-830f-b8974557253d" providerId="ADAL" clId="{F60B744A-4F7B-4DD0-8B9A-4213AB350AB3}" dt="2019-06-21T10:46:57.356" v="1313" actId="20577"/>
          <ac:spMkLst>
            <pc:docMk/>
            <pc:sldMk cId="2281166597" sldId="567"/>
            <ac:spMk id="2" creationId="{00000000-0000-0000-0000-000000000000}"/>
          </ac:spMkLst>
        </pc:spChg>
      </pc:sldChg>
      <pc:sldChg chg="modSp ord">
        <pc:chgData name="PIASNA, Agnieszka" userId="2909739b-03e1-4056-830f-b8974557253d" providerId="ADAL" clId="{F60B744A-4F7B-4DD0-8B9A-4213AB350AB3}" dt="2019-06-21T11:32:17.028" v="1412" actId="1076"/>
        <pc:sldMkLst>
          <pc:docMk/>
          <pc:sldMk cId="3275839564" sldId="573"/>
        </pc:sldMkLst>
        <pc:spChg chg="mod">
          <ac:chgData name="PIASNA, Agnieszka" userId="2909739b-03e1-4056-830f-b8974557253d" providerId="ADAL" clId="{F60B744A-4F7B-4DD0-8B9A-4213AB350AB3}" dt="2019-06-21T10:31:50.448" v="1134" actId="20577"/>
          <ac:spMkLst>
            <pc:docMk/>
            <pc:sldMk cId="3275839564" sldId="573"/>
            <ac:spMk id="2" creationId="{00000000-0000-0000-0000-000000000000}"/>
          </ac:spMkLst>
        </pc:spChg>
        <pc:spChg chg="mod">
          <ac:chgData name="PIASNA, Agnieszka" userId="2909739b-03e1-4056-830f-b8974557253d" providerId="ADAL" clId="{F60B744A-4F7B-4DD0-8B9A-4213AB350AB3}" dt="2019-06-21T11:32:17.028" v="1412" actId="1076"/>
          <ac:spMkLst>
            <pc:docMk/>
            <pc:sldMk cId="3275839564" sldId="573"/>
            <ac:spMk id="3" creationId="{451CBD74-E78A-43C2-AF4A-EFD13B2C5CEE}"/>
          </ac:spMkLst>
        </pc:spChg>
      </pc:sldChg>
      <pc:sldChg chg="addSp modSp ord">
        <pc:chgData name="PIASNA, Agnieszka" userId="2909739b-03e1-4056-830f-b8974557253d" providerId="ADAL" clId="{F60B744A-4F7B-4DD0-8B9A-4213AB350AB3}" dt="2019-06-21T10:18:28.764" v="917" actId="20577"/>
        <pc:sldMkLst>
          <pc:docMk/>
          <pc:sldMk cId="1547127580" sldId="588"/>
        </pc:sldMkLst>
        <pc:spChg chg="add mod">
          <ac:chgData name="PIASNA, Agnieszka" userId="2909739b-03e1-4056-830f-b8974557253d" providerId="ADAL" clId="{F60B744A-4F7B-4DD0-8B9A-4213AB350AB3}" dt="2019-06-21T10:18:28.764" v="917" actId="20577"/>
          <ac:spMkLst>
            <pc:docMk/>
            <pc:sldMk cId="1547127580" sldId="588"/>
            <ac:spMk id="3" creationId="{C24AE87D-4835-4973-BB9F-555D6E8D9712}"/>
          </ac:spMkLst>
        </pc:spChg>
        <pc:picChg chg="mod">
          <ac:chgData name="PIASNA, Agnieszka" userId="2909739b-03e1-4056-830f-b8974557253d" providerId="ADAL" clId="{F60B744A-4F7B-4DD0-8B9A-4213AB350AB3}" dt="2019-06-21T10:18:22.873" v="915" actId="1076"/>
          <ac:picMkLst>
            <pc:docMk/>
            <pc:sldMk cId="1547127580" sldId="588"/>
            <ac:picMk id="5" creationId="{36FB66FF-078F-4E06-A9B4-A6D36D23FCB8}"/>
          </ac:picMkLst>
        </pc:picChg>
      </pc:sldChg>
      <pc:sldChg chg="modSp">
        <pc:chgData name="PIASNA, Agnieszka" userId="2909739b-03e1-4056-830f-b8974557253d" providerId="ADAL" clId="{F60B744A-4F7B-4DD0-8B9A-4213AB350AB3}" dt="2019-06-21T10:27:04.553" v="1099" actId="6549"/>
        <pc:sldMkLst>
          <pc:docMk/>
          <pc:sldMk cId="4080113275" sldId="593"/>
        </pc:sldMkLst>
        <pc:spChg chg="mod">
          <ac:chgData name="PIASNA, Agnieszka" userId="2909739b-03e1-4056-830f-b8974557253d" providerId="ADAL" clId="{F60B744A-4F7B-4DD0-8B9A-4213AB350AB3}" dt="2019-06-21T10:27:04.553" v="1099" actId="6549"/>
          <ac:spMkLst>
            <pc:docMk/>
            <pc:sldMk cId="4080113275" sldId="593"/>
            <ac:spMk id="10" creationId="{6C83D875-B634-40D3-9AE4-115F5F9C7E91}"/>
          </ac:spMkLst>
        </pc:spChg>
      </pc:sldChg>
      <pc:sldChg chg="modSp">
        <pc:chgData name="PIASNA, Agnieszka" userId="2909739b-03e1-4056-830f-b8974557253d" providerId="ADAL" clId="{F60B744A-4F7B-4DD0-8B9A-4213AB350AB3}" dt="2019-06-21T10:27:28.390" v="1126" actId="20577"/>
        <pc:sldMkLst>
          <pc:docMk/>
          <pc:sldMk cId="2482259608" sldId="595"/>
        </pc:sldMkLst>
        <pc:spChg chg="mod">
          <ac:chgData name="PIASNA, Agnieszka" userId="2909739b-03e1-4056-830f-b8974557253d" providerId="ADAL" clId="{F60B744A-4F7B-4DD0-8B9A-4213AB350AB3}" dt="2019-06-21T10:27:28.390" v="1126" actId="20577"/>
          <ac:spMkLst>
            <pc:docMk/>
            <pc:sldMk cId="2482259608" sldId="595"/>
            <ac:spMk id="2" creationId="{00000000-0000-0000-0000-000000000000}"/>
          </ac:spMkLst>
        </pc:spChg>
        <pc:spChg chg="mod">
          <ac:chgData name="PIASNA, Agnieszka" userId="2909739b-03e1-4056-830f-b8974557253d" providerId="ADAL" clId="{F60B744A-4F7B-4DD0-8B9A-4213AB350AB3}" dt="2019-06-20T13:50:25.858" v="673" actId="114"/>
          <ac:spMkLst>
            <pc:docMk/>
            <pc:sldMk cId="2482259608" sldId="595"/>
            <ac:spMk id="10" creationId="{6C83D875-B634-40D3-9AE4-115F5F9C7E91}"/>
          </ac:spMkLst>
        </pc:spChg>
      </pc:sldChg>
      <pc:sldChg chg="modSp">
        <pc:chgData name="PIASNA, Agnieszka" userId="2909739b-03e1-4056-830f-b8974557253d" providerId="ADAL" clId="{F60B744A-4F7B-4DD0-8B9A-4213AB350AB3}" dt="2019-06-21T11:10:42.696" v="1341" actId="1076"/>
        <pc:sldMkLst>
          <pc:docMk/>
          <pc:sldMk cId="586810570" sldId="598"/>
        </pc:sldMkLst>
        <pc:spChg chg="mod">
          <ac:chgData name="PIASNA, Agnieszka" userId="2909739b-03e1-4056-830f-b8974557253d" providerId="ADAL" clId="{F60B744A-4F7B-4DD0-8B9A-4213AB350AB3}" dt="2019-06-21T11:10:42.696" v="1341" actId="1076"/>
          <ac:spMkLst>
            <pc:docMk/>
            <pc:sldMk cId="586810570" sldId="598"/>
            <ac:spMk id="3" creationId="{7D78C88E-23AF-46C0-9F8E-DB6F632963D2}"/>
          </ac:spMkLst>
        </pc:spChg>
        <pc:picChg chg="mod">
          <ac:chgData name="PIASNA, Agnieszka" userId="2909739b-03e1-4056-830f-b8974557253d" providerId="ADAL" clId="{F60B744A-4F7B-4DD0-8B9A-4213AB350AB3}" dt="2019-06-21T11:10:31.204" v="1336" actId="1076"/>
          <ac:picMkLst>
            <pc:docMk/>
            <pc:sldMk cId="586810570" sldId="598"/>
            <ac:picMk id="8" creationId="{6CF246A8-4D8A-4120-95F7-8ADC66897532}"/>
          </ac:picMkLst>
        </pc:picChg>
        <pc:picChg chg="mod">
          <ac:chgData name="PIASNA, Agnieszka" userId="2909739b-03e1-4056-830f-b8974557253d" providerId="ADAL" clId="{F60B744A-4F7B-4DD0-8B9A-4213AB350AB3}" dt="2019-06-21T11:10:36.345" v="1338" actId="14100"/>
          <ac:picMkLst>
            <pc:docMk/>
            <pc:sldMk cId="586810570" sldId="598"/>
            <ac:picMk id="12" creationId="{499EAAC3-E71F-4789-AAC5-C33E9B920027}"/>
          </ac:picMkLst>
        </pc:picChg>
      </pc:sldChg>
      <pc:sldChg chg="modSp ord">
        <pc:chgData name="PIASNA, Agnieszka" userId="2909739b-03e1-4056-830f-b8974557253d" providerId="ADAL" clId="{F60B744A-4F7B-4DD0-8B9A-4213AB350AB3}" dt="2019-06-21T10:30:50.799" v="1129"/>
        <pc:sldMkLst>
          <pc:docMk/>
          <pc:sldMk cId="255688691" sldId="599"/>
        </pc:sldMkLst>
        <pc:spChg chg="mod">
          <ac:chgData name="PIASNA, Agnieszka" userId="2909739b-03e1-4056-830f-b8974557253d" providerId="ADAL" clId="{F60B744A-4F7B-4DD0-8B9A-4213AB350AB3}" dt="2019-06-21T08:19:36.476" v="895" actId="20577"/>
          <ac:spMkLst>
            <pc:docMk/>
            <pc:sldMk cId="255688691" sldId="599"/>
            <ac:spMk id="2" creationId="{00000000-0000-0000-0000-000000000000}"/>
          </ac:spMkLst>
        </pc:spChg>
        <pc:picChg chg="mod">
          <ac:chgData name="PIASNA, Agnieszka" userId="2909739b-03e1-4056-830f-b8974557253d" providerId="ADAL" clId="{F60B744A-4F7B-4DD0-8B9A-4213AB350AB3}" dt="2019-06-21T10:30:50.799" v="1129"/>
          <ac:picMkLst>
            <pc:docMk/>
            <pc:sldMk cId="255688691" sldId="599"/>
            <ac:picMk id="10" creationId="{FB603A4D-0909-43B6-9153-EEFC1F1D5BFB}"/>
          </ac:picMkLst>
        </pc:picChg>
      </pc:sldChg>
      <pc:sldChg chg="modSp add">
        <pc:chgData name="PIASNA, Agnieszka" userId="2909739b-03e1-4056-830f-b8974557253d" providerId="ADAL" clId="{F60B744A-4F7B-4DD0-8B9A-4213AB350AB3}" dt="2019-06-21T10:39:29.995" v="1294" actId="20577"/>
        <pc:sldMkLst>
          <pc:docMk/>
          <pc:sldMk cId="3496138786" sldId="600"/>
        </pc:sldMkLst>
        <pc:spChg chg="mod">
          <ac:chgData name="PIASNA, Agnieszka" userId="2909739b-03e1-4056-830f-b8974557253d" providerId="ADAL" clId="{F60B744A-4F7B-4DD0-8B9A-4213AB350AB3}" dt="2019-06-21T10:39:29.995" v="1294" actId="20577"/>
          <ac:spMkLst>
            <pc:docMk/>
            <pc:sldMk cId="3496138786" sldId="600"/>
            <ac:spMk id="2" creationId="{00000000-0000-0000-0000-000000000000}"/>
          </ac:spMkLst>
        </pc:spChg>
      </pc:sldChg>
      <pc:sldChg chg="modSp">
        <pc:chgData name="PIASNA, Agnieszka" userId="2909739b-03e1-4056-830f-b8974557253d" providerId="ADAL" clId="{F60B744A-4F7B-4DD0-8B9A-4213AB350AB3}" dt="2019-06-21T11:30:15.957" v="1385" actId="14100"/>
        <pc:sldMkLst>
          <pc:docMk/>
          <pc:sldMk cId="1310053214" sldId="601"/>
        </pc:sldMkLst>
        <pc:spChg chg="mod">
          <ac:chgData name="PIASNA, Agnieszka" userId="2909739b-03e1-4056-830f-b8974557253d" providerId="ADAL" clId="{F60B744A-4F7B-4DD0-8B9A-4213AB350AB3}" dt="2019-06-21T11:30:15.957" v="1385" actId="14100"/>
          <ac:spMkLst>
            <pc:docMk/>
            <pc:sldMk cId="1310053214" sldId="601"/>
            <ac:spMk id="10" creationId="{6C83D875-B634-40D3-9AE4-115F5F9C7E91}"/>
          </ac:spMkLst>
        </pc:spChg>
      </pc:sldChg>
      <pc:sldChg chg="modSp add">
        <pc:chgData name="PIASNA, Agnieszka" userId="2909739b-03e1-4056-830f-b8974557253d" providerId="ADAL" clId="{F60B744A-4F7B-4DD0-8B9A-4213AB350AB3}" dt="2019-06-21T11:31:15.050" v="1405" actId="20577"/>
        <pc:sldMkLst>
          <pc:docMk/>
          <pc:sldMk cId="1269628954" sldId="602"/>
        </pc:sldMkLst>
        <pc:spChg chg="mod">
          <ac:chgData name="PIASNA, Agnieszka" userId="2909739b-03e1-4056-830f-b8974557253d" providerId="ADAL" clId="{F60B744A-4F7B-4DD0-8B9A-4213AB350AB3}" dt="2019-06-19T11:16:26.133" v="96" actId="20577"/>
          <ac:spMkLst>
            <pc:docMk/>
            <pc:sldMk cId="1269628954" sldId="602"/>
            <ac:spMk id="2" creationId="{00000000-0000-0000-0000-000000000000}"/>
          </ac:spMkLst>
        </pc:spChg>
        <pc:spChg chg="mod">
          <ac:chgData name="PIASNA, Agnieszka" userId="2909739b-03e1-4056-830f-b8974557253d" providerId="ADAL" clId="{F60B744A-4F7B-4DD0-8B9A-4213AB350AB3}" dt="2019-06-21T11:31:15.050" v="1405" actId="20577"/>
          <ac:spMkLst>
            <pc:docMk/>
            <pc:sldMk cId="1269628954" sldId="602"/>
            <ac:spMk id="10" creationId="{6C83D875-B634-40D3-9AE4-115F5F9C7E91}"/>
          </ac:spMkLst>
        </pc:spChg>
      </pc:sldChg>
      <pc:sldChg chg="addSp delSp modSp add">
        <pc:chgData name="PIASNA, Agnieszka" userId="2909739b-03e1-4056-830f-b8974557253d" providerId="ADAL" clId="{F60B744A-4F7B-4DD0-8B9A-4213AB350AB3}" dt="2019-06-21T11:32:56.674" v="1417" actId="1076"/>
        <pc:sldMkLst>
          <pc:docMk/>
          <pc:sldMk cId="3254848402" sldId="605"/>
        </pc:sldMkLst>
        <pc:spChg chg="mod">
          <ac:chgData name="PIASNA, Agnieszka" userId="2909739b-03e1-4056-830f-b8974557253d" providerId="ADAL" clId="{F60B744A-4F7B-4DD0-8B9A-4213AB350AB3}" dt="2019-06-21T10:19:31.766" v="951" actId="20577"/>
          <ac:spMkLst>
            <pc:docMk/>
            <pc:sldMk cId="3254848402" sldId="605"/>
            <ac:spMk id="2" creationId="{00000000-0000-0000-0000-000000000000}"/>
          </ac:spMkLst>
        </pc:spChg>
        <pc:spChg chg="del">
          <ac:chgData name="PIASNA, Agnieszka" userId="2909739b-03e1-4056-830f-b8974557253d" providerId="ADAL" clId="{F60B744A-4F7B-4DD0-8B9A-4213AB350AB3}" dt="2019-06-21T10:19:34.844" v="953" actId="478"/>
          <ac:spMkLst>
            <pc:docMk/>
            <pc:sldMk cId="3254848402" sldId="605"/>
            <ac:spMk id="3" creationId="{C24AE87D-4835-4973-BB9F-555D6E8D9712}"/>
          </ac:spMkLst>
        </pc:spChg>
        <pc:spChg chg="add mod">
          <ac:chgData name="PIASNA, Agnieszka" userId="2909739b-03e1-4056-830f-b8974557253d" providerId="ADAL" clId="{F60B744A-4F7B-4DD0-8B9A-4213AB350AB3}" dt="2019-06-21T11:32:56.674" v="1417" actId="1076"/>
          <ac:spMkLst>
            <pc:docMk/>
            <pc:sldMk cId="3254848402" sldId="605"/>
            <ac:spMk id="4" creationId="{23D09EA6-6477-4D6B-9610-7707B412AFF7}"/>
          </ac:spMkLst>
        </pc:spChg>
        <pc:picChg chg="del">
          <ac:chgData name="PIASNA, Agnieszka" userId="2909739b-03e1-4056-830f-b8974557253d" providerId="ADAL" clId="{F60B744A-4F7B-4DD0-8B9A-4213AB350AB3}" dt="2019-06-21T10:19:33.453" v="952" actId="478"/>
          <ac:picMkLst>
            <pc:docMk/>
            <pc:sldMk cId="3254848402" sldId="605"/>
            <ac:picMk id="5" creationId="{36FB66FF-078F-4E06-A9B4-A6D36D23FCB8}"/>
          </ac:picMkLst>
        </pc:picChg>
        <pc:picChg chg="del">
          <ac:chgData name="PIASNA, Agnieszka" userId="2909739b-03e1-4056-830f-b8974557253d" providerId="ADAL" clId="{F60B744A-4F7B-4DD0-8B9A-4213AB350AB3}" dt="2019-06-21T10:19:35.203" v="954" actId="478"/>
          <ac:picMkLst>
            <pc:docMk/>
            <pc:sldMk cId="3254848402" sldId="605"/>
            <ac:picMk id="6" creationId="{439CE146-6C6D-45A0-A814-CBF21C7B3EA1}"/>
          </ac:picMkLst>
        </pc:picChg>
        <pc:picChg chg="add mod">
          <ac:chgData name="PIASNA, Agnieszka" userId="2909739b-03e1-4056-830f-b8974557253d" providerId="ADAL" clId="{F60B744A-4F7B-4DD0-8B9A-4213AB350AB3}" dt="2019-06-21T10:20:34.148" v="975" actId="1076"/>
          <ac:picMkLst>
            <pc:docMk/>
            <pc:sldMk cId="3254848402" sldId="605"/>
            <ac:picMk id="7" creationId="{513CD675-DB23-4D63-B1A9-90D22F0D8CBD}"/>
          </ac:picMkLst>
        </pc:picChg>
      </pc:sldChg>
      <pc:sldChg chg="addSp delSp modSp add">
        <pc:chgData name="PIASNA, Agnieszka" userId="2909739b-03e1-4056-830f-b8974557253d" providerId="ADAL" clId="{F60B744A-4F7B-4DD0-8B9A-4213AB350AB3}" dt="2019-06-21T10:21:40.923" v="1040" actId="14100"/>
        <pc:sldMkLst>
          <pc:docMk/>
          <pc:sldMk cId="323442347" sldId="606"/>
        </pc:sldMkLst>
        <pc:spChg chg="mod">
          <ac:chgData name="PIASNA, Agnieszka" userId="2909739b-03e1-4056-830f-b8974557253d" providerId="ADAL" clId="{F60B744A-4F7B-4DD0-8B9A-4213AB350AB3}" dt="2019-06-21T10:21:33.422" v="1038" actId="20577"/>
          <ac:spMkLst>
            <pc:docMk/>
            <pc:sldMk cId="323442347" sldId="606"/>
            <ac:spMk id="2" creationId="{00000000-0000-0000-0000-000000000000}"/>
          </ac:spMkLst>
        </pc:spChg>
        <pc:spChg chg="del">
          <ac:chgData name="PIASNA, Agnieszka" userId="2909739b-03e1-4056-830f-b8974557253d" providerId="ADAL" clId="{F60B744A-4F7B-4DD0-8B9A-4213AB350AB3}" dt="2019-06-21T10:20:56.918" v="978" actId="478"/>
          <ac:spMkLst>
            <pc:docMk/>
            <pc:sldMk cId="323442347" sldId="606"/>
            <ac:spMk id="4" creationId="{23D09EA6-6477-4D6B-9610-7707B412AFF7}"/>
          </ac:spMkLst>
        </pc:spChg>
        <pc:picChg chg="add mod">
          <ac:chgData name="PIASNA, Agnieszka" userId="2909739b-03e1-4056-830f-b8974557253d" providerId="ADAL" clId="{F60B744A-4F7B-4DD0-8B9A-4213AB350AB3}" dt="2019-06-21T10:21:40.923" v="1040" actId="14100"/>
          <ac:picMkLst>
            <pc:docMk/>
            <pc:sldMk cId="323442347" sldId="606"/>
            <ac:picMk id="5" creationId="{AC36C007-7556-4348-9912-D7C9A110DA31}"/>
          </ac:picMkLst>
        </pc:picChg>
        <pc:picChg chg="del">
          <ac:chgData name="PIASNA, Agnieszka" userId="2909739b-03e1-4056-830f-b8974557253d" providerId="ADAL" clId="{F60B744A-4F7B-4DD0-8B9A-4213AB350AB3}" dt="2019-06-21T10:20:55.978" v="977" actId="478"/>
          <ac:picMkLst>
            <pc:docMk/>
            <pc:sldMk cId="323442347" sldId="606"/>
            <ac:picMk id="7" creationId="{513CD675-DB23-4D63-B1A9-90D22F0D8CBD}"/>
          </ac:picMkLst>
        </pc:picChg>
      </pc:sldChg>
    </pc:docChg>
  </pc:docChgLst>
  <pc:docChgLst>
    <pc:chgData name="PIASNA, Agnieszka" userId="2909739b-03e1-4056-830f-b8974557253d" providerId="ADAL" clId="{447C3AC8-298A-4D2F-A293-0A80D26C3854}"/>
    <pc:docChg chg="undo custSel addSld delSld modSld sldOrd">
      <pc:chgData name="PIASNA, Agnieszka" userId="2909739b-03e1-4056-830f-b8974557253d" providerId="ADAL" clId="{447C3AC8-298A-4D2F-A293-0A80D26C3854}" dt="2019-08-27T13:09:45.568" v="992" actId="2696"/>
      <pc:docMkLst>
        <pc:docMk/>
      </pc:docMkLst>
      <pc:sldChg chg="modSp">
        <pc:chgData name="PIASNA, Agnieszka" userId="2909739b-03e1-4056-830f-b8974557253d" providerId="ADAL" clId="{447C3AC8-298A-4D2F-A293-0A80D26C3854}" dt="2019-08-27T11:04:18.876" v="2" actId="20577"/>
        <pc:sldMkLst>
          <pc:docMk/>
          <pc:sldMk cId="2418286178" sldId="257"/>
        </pc:sldMkLst>
        <pc:spChg chg="mod">
          <ac:chgData name="PIASNA, Agnieszka" userId="2909739b-03e1-4056-830f-b8974557253d" providerId="ADAL" clId="{447C3AC8-298A-4D2F-A293-0A80D26C3854}" dt="2019-08-27T11:04:18.876" v="2" actId="20577"/>
          <ac:spMkLst>
            <pc:docMk/>
            <pc:sldMk cId="2418286178" sldId="257"/>
            <ac:spMk id="2" creationId="{00000000-0000-0000-0000-000000000000}"/>
          </ac:spMkLst>
        </pc:spChg>
      </pc:sldChg>
      <pc:sldChg chg="addSp delSp modSp ord">
        <pc:chgData name="PIASNA, Agnieszka" userId="2909739b-03e1-4056-830f-b8974557253d" providerId="ADAL" clId="{447C3AC8-298A-4D2F-A293-0A80D26C3854}" dt="2019-08-27T12:51:47.712" v="856" actId="14100"/>
        <pc:sldMkLst>
          <pc:docMk/>
          <pc:sldMk cId="1361849709" sldId="550"/>
        </pc:sldMkLst>
        <pc:spChg chg="mod">
          <ac:chgData name="PIASNA, Agnieszka" userId="2909739b-03e1-4056-830f-b8974557253d" providerId="ADAL" clId="{447C3AC8-298A-4D2F-A293-0A80D26C3854}" dt="2019-08-27T12:51:47.712" v="856" actId="14100"/>
          <ac:spMkLst>
            <pc:docMk/>
            <pc:sldMk cId="1361849709" sldId="550"/>
            <ac:spMk id="5" creationId="{37D84774-D073-4E02-B6E4-310A65BD0C93}"/>
          </ac:spMkLst>
        </pc:spChg>
        <pc:spChg chg="add">
          <ac:chgData name="PIASNA, Agnieszka" userId="2909739b-03e1-4056-830f-b8974557253d" providerId="ADAL" clId="{447C3AC8-298A-4D2F-A293-0A80D26C3854}" dt="2019-08-27T12:51:34.034" v="852"/>
          <ac:spMkLst>
            <pc:docMk/>
            <pc:sldMk cId="1361849709" sldId="550"/>
            <ac:spMk id="6" creationId="{15BDB8EC-532E-4EEE-9C79-5A861E7CFDE6}"/>
          </ac:spMkLst>
        </pc:spChg>
        <pc:picChg chg="del">
          <ac:chgData name="PIASNA, Agnieszka" userId="2909739b-03e1-4056-830f-b8974557253d" providerId="ADAL" clId="{447C3AC8-298A-4D2F-A293-0A80D26C3854}" dt="2019-08-27T12:51:24.603" v="850" actId="478"/>
          <ac:picMkLst>
            <pc:docMk/>
            <pc:sldMk cId="1361849709" sldId="550"/>
            <ac:picMk id="4" creationId="{B7FCA5B6-C0FA-421E-965A-724515F509FC}"/>
          </ac:picMkLst>
        </pc:picChg>
      </pc:sldChg>
      <pc:sldChg chg="addSp delSp modSp del">
        <pc:chgData name="PIASNA, Agnieszka" userId="2909739b-03e1-4056-830f-b8974557253d" providerId="ADAL" clId="{447C3AC8-298A-4D2F-A293-0A80D26C3854}" dt="2019-08-27T13:09:45.568" v="992" actId="2696"/>
        <pc:sldMkLst>
          <pc:docMk/>
          <pc:sldMk cId="1536931881" sldId="557"/>
        </pc:sldMkLst>
        <pc:spChg chg="mod">
          <ac:chgData name="PIASNA, Agnieszka" userId="2909739b-03e1-4056-830f-b8974557253d" providerId="ADAL" clId="{447C3AC8-298A-4D2F-A293-0A80D26C3854}" dt="2019-08-27T12:01:39.317" v="280" actId="20577"/>
          <ac:spMkLst>
            <pc:docMk/>
            <pc:sldMk cId="1536931881" sldId="557"/>
            <ac:spMk id="10" creationId="{6C83D875-B634-40D3-9AE4-115F5F9C7E91}"/>
          </ac:spMkLst>
        </pc:spChg>
        <pc:picChg chg="add del mod modCrop">
          <ac:chgData name="PIASNA, Agnieszka" userId="2909739b-03e1-4056-830f-b8974557253d" providerId="ADAL" clId="{447C3AC8-298A-4D2F-A293-0A80D26C3854}" dt="2019-08-27T12:21:25.527" v="369" actId="478"/>
          <ac:picMkLst>
            <pc:docMk/>
            <pc:sldMk cId="1536931881" sldId="557"/>
            <ac:picMk id="3" creationId="{231BDEAB-4630-41A9-A91A-0249F23D2AB6}"/>
          </ac:picMkLst>
        </pc:picChg>
      </pc:sldChg>
      <pc:sldChg chg="del">
        <pc:chgData name="PIASNA, Agnieszka" userId="2909739b-03e1-4056-830f-b8974557253d" providerId="ADAL" clId="{447C3AC8-298A-4D2F-A293-0A80D26C3854}" dt="2019-08-27T11:28:58.131" v="22" actId="2696"/>
        <pc:sldMkLst>
          <pc:docMk/>
          <pc:sldMk cId="2249117028" sldId="566"/>
        </pc:sldMkLst>
      </pc:sldChg>
      <pc:sldChg chg="modSp ord">
        <pc:chgData name="PIASNA, Agnieszka" userId="2909739b-03e1-4056-830f-b8974557253d" providerId="ADAL" clId="{447C3AC8-298A-4D2F-A293-0A80D26C3854}" dt="2019-08-27T12:49:02.901" v="836" actId="6549"/>
        <pc:sldMkLst>
          <pc:docMk/>
          <pc:sldMk cId="2281166597" sldId="567"/>
        </pc:sldMkLst>
        <pc:spChg chg="mod">
          <ac:chgData name="PIASNA, Agnieszka" userId="2909739b-03e1-4056-830f-b8974557253d" providerId="ADAL" clId="{447C3AC8-298A-4D2F-A293-0A80D26C3854}" dt="2019-08-27T12:49:02.901" v="836" actId="6549"/>
          <ac:spMkLst>
            <pc:docMk/>
            <pc:sldMk cId="2281166597" sldId="567"/>
            <ac:spMk id="6" creationId="{9B3F6934-6A7F-4E3C-B206-866D850FEF8A}"/>
          </ac:spMkLst>
        </pc:spChg>
      </pc:sldChg>
      <pc:sldChg chg="ord">
        <pc:chgData name="PIASNA, Agnieszka" userId="2909739b-03e1-4056-830f-b8974557253d" providerId="ADAL" clId="{447C3AC8-298A-4D2F-A293-0A80D26C3854}" dt="2019-08-27T12:50:38.755" v="837"/>
        <pc:sldMkLst>
          <pc:docMk/>
          <pc:sldMk cId="3275839564" sldId="573"/>
        </pc:sldMkLst>
      </pc:sldChg>
      <pc:sldChg chg="del">
        <pc:chgData name="PIASNA, Agnieszka" userId="2909739b-03e1-4056-830f-b8974557253d" providerId="ADAL" clId="{447C3AC8-298A-4D2F-A293-0A80D26C3854}" dt="2019-08-27T11:55:04.872" v="240" actId="2696"/>
        <pc:sldMkLst>
          <pc:docMk/>
          <pc:sldMk cId="4200753643" sldId="576"/>
        </pc:sldMkLst>
      </pc:sldChg>
      <pc:sldChg chg="del ord">
        <pc:chgData name="PIASNA, Agnieszka" userId="2909739b-03e1-4056-830f-b8974557253d" providerId="ADAL" clId="{447C3AC8-298A-4D2F-A293-0A80D26C3854}" dt="2019-08-27T13:05:43.677" v="989" actId="2696"/>
        <pc:sldMkLst>
          <pc:docMk/>
          <pc:sldMk cId="1829948689" sldId="587"/>
        </pc:sldMkLst>
      </pc:sldChg>
      <pc:sldChg chg="ord">
        <pc:chgData name="PIASNA, Agnieszka" userId="2909739b-03e1-4056-830f-b8974557253d" providerId="ADAL" clId="{447C3AC8-298A-4D2F-A293-0A80D26C3854}" dt="2019-08-27T12:45:25.298" v="761"/>
        <pc:sldMkLst>
          <pc:docMk/>
          <pc:sldMk cId="1547127580" sldId="588"/>
        </pc:sldMkLst>
      </pc:sldChg>
      <pc:sldChg chg="modSp">
        <pc:chgData name="PIASNA, Agnieszka" userId="2909739b-03e1-4056-830f-b8974557253d" providerId="ADAL" clId="{447C3AC8-298A-4D2F-A293-0A80D26C3854}" dt="2019-08-27T12:34:31.680" v="580" actId="20578"/>
        <pc:sldMkLst>
          <pc:docMk/>
          <pc:sldMk cId="4080113275" sldId="593"/>
        </pc:sldMkLst>
        <pc:spChg chg="mod">
          <ac:chgData name="PIASNA, Agnieszka" userId="2909739b-03e1-4056-830f-b8974557253d" providerId="ADAL" clId="{447C3AC8-298A-4D2F-A293-0A80D26C3854}" dt="2019-08-27T12:34:31.680" v="580" actId="20578"/>
          <ac:spMkLst>
            <pc:docMk/>
            <pc:sldMk cId="4080113275" sldId="593"/>
            <ac:spMk id="10" creationId="{6C83D875-B634-40D3-9AE4-115F5F9C7E91}"/>
          </ac:spMkLst>
        </pc:spChg>
      </pc:sldChg>
      <pc:sldChg chg="modSp">
        <pc:chgData name="PIASNA, Agnieszka" userId="2909739b-03e1-4056-830f-b8974557253d" providerId="ADAL" clId="{447C3AC8-298A-4D2F-A293-0A80D26C3854}" dt="2019-08-27T12:06:33.145" v="312" actId="6549"/>
        <pc:sldMkLst>
          <pc:docMk/>
          <pc:sldMk cId="2482259608" sldId="595"/>
        </pc:sldMkLst>
        <pc:spChg chg="mod">
          <ac:chgData name="PIASNA, Agnieszka" userId="2909739b-03e1-4056-830f-b8974557253d" providerId="ADAL" clId="{447C3AC8-298A-4D2F-A293-0A80D26C3854}" dt="2019-08-27T12:06:33.145" v="312" actId="6549"/>
          <ac:spMkLst>
            <pc:docMk/>
            <pc:sldMk cId="2482259608" sldId="595"/>
            <ac:spMk id="10" creationId="{6C83D875-B634-40D3-9AE4-115F5F9C7E91}"/>
          </ac:spMkLst>
        </pc:spChg>
      </pc:sldChg>
      <pc:sldChg chg="addSp delSp modSp ord">
        <pc:chgData name="PIASNA, Agnieszka" userId="2909739b-03e1-4056-830f-b8974557253d" providerId="ADAL" clId="{447C3AC8-298A-4D2F-A293-0A80D26C3854}" dt="2019-08-27T12:51:16.383" v="849" actId="1076"/>
        <pc:sldMkLst>
          <pc:docMk/>
          <pc:sldMk cId="255688691" sldId="599"/>
        </pc:sldMkLst>
        <pc:spChg chg="del">
          <ac:chgData name="PIASNA, Agnieszka" userId="2909739b-03e1-4056-830f-b8974557253d" providerId="ADAL" clId="{447C3AC8-298A-4D2F-A293-0A80D26C3854}" dt="2019-08-27T12:51:01.061" v="843" actId="478"/>
          <ac:spMkLst>
            <pc:docMk/>
            <pc:sldMk cId="255688691" sldId="599"/>
            <ac:spMk id="2" creationId="{00000000-0000-0000-0000-000000000000}"/>
          </ac:spMkLst>
        </pc:spChg>
        <pc:spChg chg="add del mod">
          <ac:chgData name="PIASNA, Agnieszka" userId="2909739b-03e1-4056-830f-b8974557253d" providerId="ADAL" clId="{447C3AC8-298A-4D2F-A293-0A80D26C3854}" dt="2019-08-27T12:51:02.812" v="844" actId="478"/>
          <ac:spMkLst>
            <pc:docMk/>
            <pc:sldMk cId="255688691" sldId="599"/>
            <ac:spMk id="3" creationId="{7A7DBAD2-615E-4E4F-B70C-276E1E88538F}"/>
          </ac:spMkLst>
        </pc:spChg>
        <pc:picChg chg="add mod">
          <ac:chgData name="PIASNA, Agnieszka" userId="2909739b-03e1-4056-830f-b8974557253d" providerId="ADAL" clId="{447C3AC8-298A-4D2F-A293-0A80D26C3854}" dt="2019-08-27T12:51:11.763" v="847" actId="1076"/>
          <ac:picMkLst>
            <pc:docMk/>
            <pc:sldMk cId="255688691" sldId="599"/>
            <ac:picMk id="4" creationId="{3347E793-808C-43B4-AE28-D80C92087D36}"/>
          </ac:picMkLst>
        </pc:picChg>
        <pc:picChg chg="mod">
          <ac:chgData name="PIASNA, Agnieszka" userId="2909739b-03e1-4056-830f-b8974557253d" providerId="ADAL" clId="{447C3AC8-298A-4D2F-A293-0A80D26C3854}" dt="2019-08-27T12:51:16.383" v="849" actId="1076"/>
          <ac:picMkLst>
            <pc:docMk/>
            <pc:sldMk cId="255688691" sldId="599"/>
            <ac:picMk id="10" creationId="{FB603A4D-0909-43B6-9153-EEFC1F1D5BFB}"/>
          </ac:picMkLst>
        </pc:picChg>
      </pc:sldChg>
      <pc:sldChg chg="ord">
        <pc:chgData name="PIASNA, Agnieszka" userId="2909739b-03e1-4056-830f-b8974557253d" providerId="ADAL" clId="{447C3AC8-298A-4D2F-A293-0A80D26C3854}" dt="2019-08-27T12:50:38.755" v="837"/>
        <pc:sldMkLst>
          <pc:docMk/>
          <pc:sldMk cId="3496138786" sldId="600"/>
        </pc:sldMkLst>
      </pc:sldChg>
      <pc:sldChg chg="modSp">
        <pc:chgData name="PIASNA, Agnieszka" userId="2909739b-03e1-4056-830f-b8974557253d" providerId="ADAL" clId="{447C3AC8-298A-4D2F-A293-0A80D26C3854}" dt="2019-08-27T12:42:08.038" v="759" actId="1076"/>
        <pc:sldMkLst>
          <pc:docMk/>
          <pc:sldMk cId="1310053214" sldId="601"/>
        </pc:sldMkLst>
        <pc:spChg chg="mod">
          <ac:chgData name="PIASNA, Agnieszka" userId="2909739b-03e1-4056-830f-b8974557253d" providerId="ADAL" clId="{447C3AC8-298A-4D2F-A293-0A80D26C3854}" dt="2019-08-27T12:42:08.038" v="759" actId="1076"/>
          <ac:spMkLst>
            <pc:docMk/>
            <pc:sldMk cId="1310053214" sldId="601"/>
            <ac:spMk id="10" creationId="{6C83D875-B634-40D3-9AE4-115F5F9C7E91}"/>
          </ac:spMkLst>
        </pc:spChg>
      </pc:sldChg>
      <pc:sldChg chg="modSp">
        <pc:chgData name="PIASNA, Agnieszka" userId="2909739b-03e1-4056-830f-b8974557253d" providerId="ADAL" clId="{447C3AC8-298A-4D2F-A293-0A80D26C3854}" dt="2019-08-27T12:05:36.159" v="306" actId="20577"/>
        <pc:sldMkLst>
          <pc:docMk/>
          <pc:sldMk cId="1269628954" sldId="602"/>
        </pc:sldMkLst>
        <pc:spChg chg="mod">
          <ac:chgData name="PIASNA, Agnieszka" userId="2909739b-03e1-4056-830f-b8974557253d" providerId="ADAL" clId="{447C3AC8-298A-4D2F-A293-0A80D26C3854}" dt="2019-08-27T12:05:36.159" v="306" actId="20577"/>
          <ac:spMkLst>
            <pc:docMk/>
            <pc:sldMk cId="1269628954" sldId="602"/>
            <ac:spMk id="10" creationId="{6C83D875-B634-40D3-9AE4-115F5F9C7E91}"/>
          </ac:spMkLst>
        </pc:spChg>
      </pc:sldChg>
      <pc:sldChg chg="del">
        <pc:chgData name="PIASNA, Agnieszka" userId="2909739b-03e1-4056-830f-b8974557253d" providerId="ADAL" clId="{447C3AC8-298A-4D2F-A293-0A80D26C3854}" dt="2019-08-27T11:29:01.621" v="23" actId="2696"/>
        <pc:sldMkLst>
          <pc:docMk/>
          <pc:sldMk cId="1751273783" sldId="607"/>
        </pc:sldMkLst>
      </pc:sldChg>
      <pc:sldChg chg="modSp">
        <pc:chgData name="PIASNA, Agnieszka" userId="2909739b-03e1-4056-830f-b8974557253d" providerId="ADAL" clId="{447C3AC8-298A-4D2F-A293-0A80D26C3854}" dt="2019-08-27T13:06:44.275" v="991" actId="1076"/>
        <pc:sldMkLst>
          <pc:docMk/>
          <pc:sldMk cId="3532544776" sldId="608"/>
        </pc:sldMkLst>
        <pc:spChg chg="mod">
          <ac:chgData name="PIASNA, Agnieszka" userId="2909739b-03e1-4056-830f-b8974557253d" providerId="ADAL" clId="{447C3AC8-298A-4D2F-A293-0A80D26C3854}" dt="2019-08-27T13:06:44.275" v="991" actId="1076"/>
          <ac:spMkLst>
            <pc:docMk/>
            <pc:sldMk cId="3532544776" sldId="608"/>
            <ac:spMk id="10" creationId="{6C83D875-B634-40D3-9AE4-115F5F9C7E91}"/>
          </ac:spMkLst>
        </pc:spChg>
      </pc:sldChg>
      <pc:sldChg chg="addSp delSp modSp add">
        <pc:chgData name="PIASNA, Agnieszka" userId="2909739b-03e1-4056-830f-b8974557253d" providerId="ADAL" clId="{447C3AC8-298A-4D2F-A293-0A80D26C3854}" dt="2019-08-27T13:04:22.966" v="987" actId="1076"/>
        <pc:sldMkLst>
          <pc:docMk/>
          <pc:sldMk cId="3585585968" sldId="609"/>
        </pc:sldMkLst>
        <pc:spChg chg="mod">
          <ac:chgData name="PIASNA, Agnieszka" userId="2909739b-03e1-4056-830f-b8974557253d" providerId="ADAL" clId="{447C3AC8-298A-4D2F-A293-0A80D26C3854}" dt="2019-08-27T11:42:24.903" v="199" actId="20577"/>
          <ac:spMkLst>
            <pc:docMk/>
            <pc:sldMk cId="3585585968" sldId="609"/>
            <ac:spMk id="2" creationId="{00000000-0000-0000-0000-000000000000}"/>
          </ac:spMkLst>
        </pc:spChg>
        <pc:spChg chg="del">
          <ac:chgData name="PIASNA, Agnieszka" userId="2909739b-03e1-4056-830f-b8974557253d" providerId="ADAL" clId="{447C3AC8-298A-4D2F-A293-0A80D26C3854}" dt="2019-08-27T11:32:16.804" v="28" actId="478"/>
          <ac:spMkLst>
            <pc:docMk/>
            <pc:sldMk cId="3585585968" sldId="609"/>
            <ac:spMk id="6" creationId="{9B3F6934-6A7F-4E3C-B206-866D850FEF8A}"/>
          </ac:spMkLst>
        </pc:spChg>
        <pc:spChg chg="add mod">
          <ac:chgData name="PIASNA, Agnieszka" userId="2909739b-03e1-4056-830f-b8974557253d" providerId="ADAL" clId="{447C3AC8-298A-4D2F-A293-0A80D26C3854}" dt="2019-08-27T12:56:11.484" v="894"/>
          <ac:spMkLst>
            <pc:docMk/>
            <pc:sldMk cId="3585585968" sldId="609"/>
            <ac:spMk id="7" creationId="{32FF1A56-8408-4A53-B3DD-7D81EB8A56B9}"/>
          </ac:spMkLst>
        </pc:spChg>
        <pc:spChg chg="add del mod">
          <ac:chgData name="PIASNA, Agnieszka" userId="2909739b-03e1-4056-830f-b8974557253d" providerId="ADAL" clId="{447C3AC8-298A-4D2F-A293-0A80D26C3854}" dt="2019-08-27T13:01:03.564" v="972" actId="478"/>
          <ac:spMkLst>
            <pc:docMk/>
            <pc:sldMk cId="3585585968" sldId="609"/>
            <ac:spMk id="11" creationId="{4D032322-FAD7-4015-83AE-12704DB06AA5}"/>
          </ac:spMkLst>
        </pc:spChg>
        <pc:spChg chg="add del mod">
          <ac:chgData name="PIASNA, Agnieszka" userId="2909739b-03e1-4056-830f-b8974557253d" providerId="ADAL" clId="{447C3AC8-298A-4D2F-A293-0A80D26C3854}" dt="2019-08-27T13:01:06.875" v="974" actId="478"/>
          <ac:spMkLst>
            <pc:docMk/>
            <pc:sldMk cId="3585585968" sldId="609"/>
            <ac:spMk id="12" creationId="{07896EF9-F983-431E-930B-25376F98E7BF}"/>
          </ac:spMkLst>
        </pc:spChg>
        <pc:spChg chg="add del mod">
          <ac:chgData name="PIASNA, Agnieszka" userId="2909739b-03e1-4056-830f-b8974557253d" providerId="ADAL" clId="{447C3AC8-298A-4D2F-A293-0A80D26C3854}" dt="2019-08-27T13:01:05.555" v="973" actId="478"/>
          <ac:spMkLst>
            <pc:docMk/>
            <pc:sldMk cId="3585585968" sldId="609"/>
            <ac:spMk id="21" creationId="{F6E99983-BA42-44BB-89DB-C0DB64F364A6}"/>
          </ac:spMkLst>
        </pc:spChg>
        <pc:grpChg chg="add mod">
          <ac:chgData name="PIASNA, Agnieszka" userId="2909739b-03e1-4056-830f-b8974557253d" providerId="ADAL" clId="{447C3AC8-298A-4D2F-A293-0A80D26C3854}" dt="2019-08-27T12:58:07.237" v="948" actId="1038"/>
          <ac:grpSpMkLst>
            <pc:docMk/>
            <pc:sldMk cId="3585585968" sldId="609"/>
            <ac:grpSpMk id="10" creationId="{5FFE7A4F-905C-443B-BA52-FEAD71B47120}"/>
          </ac:grpSpMkLst>
        </pc:grpChg>
        <pc:grpChg chg="add del mod">
          <ac:chgData name="PIASNA, Agnieszka" userId="2909739b-03e1-4056-830f-b8974557253d" providerId="ADAL" clId="{447C3AC8-298A-4D2F-A293-0A80D26C3854}" dt="2019-08-27T13:01:07.583" v="975" actId="478"/>
          <ac:grpSpMkLst>
            <pc:docMk/>
            <pc:sldMk cId="3585585968" sldId="609"/>
            <ac:grpSpMk id="20" creationId="{051093E0-4505-48D0-9BC8-97652CCEEA82}"/>
          </ac:grpSpMkLst>
        </pc:grpChg>
        <pc:picChg chg="del">
          <ac:chgData name="PIASNA, Agnieszka" userId="2909739b-03e1-4056-830f-b8974557253d" providerId="ADAL" clId="{447C3AC8-298A-4D2F-A293-0A80D26C3854}" dt="2019-08-27T11:32:13.850" v="25" actId="478"/>
          <ac:picMkLst>
            <pc:docMk/>
            <pc:sldMk cId="3585585968" sldId="609"/>
            <ac:picMk id="4" creationId="{544FAE3F-3DB6-46FF-8178-B0FACE082685}"/>
          </ac:picMkLst>
        </pc:picChg>
        <pc:picChg chg="add mod">
          <ac:chgData name="PIASNA, Agnieszka" userId="2909739b-03e1-4056-830f-b8974557253d" providerId="ADAL" clId="{447C3AC8-298A-4D2F-A293-0A80D26C3854}" dt="2019-08-27T11:38:21.022" v="104" actId="164"/>
          <ac:picMkLst>
            <pc:docMk/>
            <pc:sldMk cId="3585585968" sldId="609"/>
            <ac:picMk id="5" creationId="{F6984340-7D8F-4C0F-A4A9-80F049439CCD}"/>
          </ac:picMkLst>
        </pc:picChg>
        <pc:picChg chg="del">
          <ac:chgData name="PIASNA, Agnieszka" userId="2909739b-03e1-4056-830f-b8974557253d" providerId="ADAL" clId="{447C3AC8-298A-4D2F-A293-0A80D26C3854}" dt="2019-08-27T11:32:14.446" v="26" actId="478"/>
          <ac:picMkLst>
            <pc:docMk/>
            <pc:sldMk cId="3585585968" sldId="609"/>
            <ac:picMk id="8" creationId="{637077E9-D86B-49CA-9FD5-8C80A2DE7114}"/>
          </ac:picMkLst>
        </pc:picChg>
        <pc:picChg chg="del">
          <ac:chgData name="PIASNA, Agnieszka" userId="2909739b-03e1-4056-830f-b8974557253d" providerId="ADAL" clId="{447C3AC8-298A-4D2F-A293-0A80D26C3854}" dt="2019-08-27T11:32:15.249" v="27" actId="478"/>
          <ac:picMkLst>
            <pc:docMk/>
            <pc:sldMk cId="3585585968" sldId="609"/>
            <ac:picMk id="9" creationId="{F05EB0CC-36D4-4FC6-AEB6-620A5F08C482}"/>
          </ac:picMkLst>
        </pc:picChg>
        <pc:picChg chg="add mod">
          <ac:chgData name="PIASNA, Agnieszka" userId="2909739b-03e1-4056-830f-b8974557253d" providerId="ADAL" clId="{447C3AC8-298A-4D2F-A293-0A80D26C3854}" dt="2019-08-27T13:01:26.804" v="983" actId="1076"/>
          <ac:picMkLst>
            <pc:docMk/>
            <pc:sldMk cId="3585585968" sldId="609"/>
            <ac:picMk id="17" creationId="{75C0910B-4F15-43CD-8847-1D6ADB7AE5D8}"/>
          </ac:picMkLst>
        </pc:picChg>
        <pc:picChg chg="add mod">
          <ac:chgData name="PIASNA, Agnieszka" userId="2909739b-03e1-4056-830f-b8974557253d" providerId="ADAL" clId="{447C3AC8-298A-4D2F-A293-0A80D26C3854}" dt="2019-08-27T13:04:22.966" v="987" actId="1076"/>
          <ac:picMkLst>
            <pc:docMk/>
            <pc:sldMk cId="3585585968" sldId="609"/>
            <ac:picMk id="19" creationId="{E55F5741-8DE8-4E33-9361-490582397F24}"/>
          </ac:picMkLst>
        </pc:picChg>
        <pc:picChg chg="add mod">
          <ac:chgData name="PIASNA, Agnieszka" userId="2909739b-03e1-4056-830f-b8974557253d" providerId="ADAL" clId="{447C3AC8-298A-4D2F-A293-0A80D26C3854}" dt="2019-08-27T13:04:20.100" v="985" actId="1076"/>
          <ac:picMkLst>
            <pc:docMk/>
            <pc:sldMk cId="3585585968" sldId="609"/>
            <ac:picMk id="23" creationId="{6569E002-CC14-49CE-AED6-4DB406FDF94B}"/>
          </ac:picMkLst>
        </pc:picChg>
        <pc:cxnChg chg="add mod">
          <ac:chgData name="PIASNA, Agnieszka" userId="2909739b-03e1-4056-830f-b8974557253d" providerId="ADAL" clId="{447C3AC8-298A-4D2F-A293-0A80D26C3854}" dt="2019-08-27T12:55:52.110" v="890" actId="164"/>
          <ac:cxnSpMkLst>
            <pc:docMk/>
            <pc:sldMk cId="3585585968" sldId="609"/>
            <ac:cxnSpMk id="14" creationId="{C1228DAD-52F6-4901-88C6-F75E6F766A84}"/>
          </ac:cxnSpMkLst>
        </pc:cxnChg>
      </pc:sldChg>
      <pc:sldChg chg="add del">
        <pc:chgData name="PIASNA, Agnieszka" userId="2909739b-03e1-4056-830f-b8974557253d" providerId="ADAL" clId="{447C3AC8-298A-4D2F-A293-0A80D26C3854}" dt="2019-08-27T13:05:42.559" v="988" actId="2696"/>
        <pc:sldMkLst>
          <pc:docMk/>
          <pc:sldMk cId="574150501" sldId="610"/>
        </pc:sldMkLst>
      </pc:sldChg>
      <pc:sldChg chg="addSp delSp modSp add del">
        <pc:chgData name="PIASNA, Agnieszka" userId="2909739b-03e1-4056-830f-b8974557253d" providerId="ADAL" clId="{447C3AC8-298A-4D2F-A293-0A80D26C3854}" dt="2019-08-27T12:45:33.290" v="762" actId="2696"/>
        <pc:sldMkLst>
          <pc:docMk/>
          <pc:sldMk cId="2356450521" sldId="610"/>
        </pc:sldMkLst>
        <pc:spChg chg="add del mod">
          <ac:chgData name="PIASNA, Agnieszka" userId="2909739b-03e1-4056-830f-b8974557253d" providerId="ADAL" clId="{447C3AC8-298A-4D2F-A293-0A80D26C3854}" dt="2019-08-27T11:54:59.590" v="239" actId="478"/>
          <ac:spMkLst>
            <pc:docMk/>
            <pc:sldMk cId="2356450521" sldId="610"/>
            <ac:spMk id="6" creationId="{5B16DFD1-53A2-4A6A-AE9E-70D1F7961C73}"/>
          </ac:spMkLst>
        </pc:spChg>
        <pc:picChg chg="add del">
          <ac:chgData name="PIASNA, Agnieszka" userId="2909739b-03e1-4056-830f-b8974557253d" providerId="ADAL" clId="{447C3AC8-298A-4D2F-A293-0A80D26C3854}" dt="2019-08-27T11:52:20.323" v="203" actId="478"/>
          <ac:picMkLst>
            <pc:docMk/>
            <pc:sldMk cId="2356450521" sldId="610"/>
            <ac:picMk id="3" creationId="{9005B4E7-9536-4378-877D-F782AFD380BB}"/>
          </ac:picMkLst>
        </pc:picChg>
        <pc:picChg chg="del">
          <ac:chgData name="PIASNA, Agnieszka" userId="2909739b-03e1-4056-830f-b8974557253d" providerId="ADAL" clId="{447C3AC8-298A-4D2F-A293-0A80D26C3854}" dt="2019-08-27T11:51:01.578" v="201" actId="478"/>
          <ac:picMkLst>
            <pc:docMk/>
            <pc:sldMk cId="2356450521" sldId="610"/>
            <ac:picMk id="4" creationId="{BF295258-F61C-4941-8669-102D2E9EF0ED}"/>
          </ac:picMkLst>
        </pc:picChg>
        <pc:picChg chg="add">
          <ac:chgData name="PIASNA, Agnieszka" userId="2909739b-03e1-4056-830f-b8974557253d" providerId="ADAL" clId="{447C3AC8-298A-4D2F-A293-0A80D26C3854}" dt="2019-08-27T11:53:01.479" v="204"/>
          <ac:picMkLst>
            <pc:docMk/>
            <pc:sldMk cId="2356450521" sldId="610"/>
            <ac:picMk id="5" creationId="{61276D0B-4D2F-464D-A8DB-D945CF8D16EB}"/>
          </ac:picMkLst>
        </pc:picChg>
      </pc:sldChg>
      <pc:sldChg chg="addSp delSp modSp add">
        <pc:chgData name="PIASNA, Agnieszka" userId="2909739b-03e1-4056-830f-b8974557253d" providerId="ADAL" clId="{447C3AC8-298A-4D2F-A293-0A80D26C3854}" dt="2019-08-27T12:20:53.935" v="368" actId="14100"/>
        <pc:sldMkLst>
          <pc:docMk/>
          <pc:sldMk cId="3510356527" sldId="611"/>
        </pc:sldMkLst>
        <pc:spChg chg="add del mod">
          <ac:chgData name="PIASNA, Agnieszka" userId="2909739b-03e1-4056-830f-b8974557253d" providerId="ADAL" clId="{447C3AC8-298A-4D2F-A293-0A80D26C3854}" dt="2019-08-27T12:11:15.163" v="321" actId="478"/>
          <ac:spMkLst>
            <pc:docMk/>
            <pc:sldMk cId="3510356527" sldId="611"/>
            <ac:spMk id="5" creationId="{DD0E5748-3BCF-4DDB-8E18-9D8F8318696D}"/>
          </ac:spMkLst>
        </pc:spChg>
        <pc:spChg chg="del">
          <ac:chgData name="PIASNA, Agnieszka" userId="2909739b-03e1-4056-830f-b8974557253d" providerId="ADAL" clId="{447C3AC8-298A-4D2F-A293-0A80D26C3854}" dt="2019-08-27T12:11:13.160" v="320" actId="478"/>
          <ac:spMkLst>
            <pc:docMk/>
            <pc:sldMk cId="3510356527" sldId="611"/>
            <ac:spMk id="10" creationId="{6C83D875-B634-40D3-9AE4-115F5F9C7E91}"/>
          </ac:spMkLst>
        </pc:spChg>
        <pc:picChg chg="mod">
          <ac:chgData name="PIASNA, Agnieszka" userId="2909739b-03e1-4056-830f-b8974557253d" providerId="ADAL" clId="{447C3AC8-298A-4D2F-A293-0A80D26C3854}" dt="2019-08-27T12:13:52.829" v="333" actId="1076"/>
          <ac:picMkLst>
            <pc:docMk/>
            <pc:sldMk cId="3510356527" sldId="611"/>
            <ac:picMk id="3" creationId="{231BDEAB-4630-41A9-A91A-0249F23D2AB6}"/>
          </ac:picMkLst>
        </pc:picChg>
        <pc:picChg chg="mod">
          <ac:chgData name="PIASNA, Agnieszka" userId="2909739b-03e1-4056-830f-b8974557253d" providerId="ADAL" clId="{447C3AC8-298A-4D2F-A293-0A80D26C3854}" dt="2019-08-27T12:15:30.289" v="346" actId="1038"/>
          <ac:picMkLst>
            <pc:docMk/>
            <pc:sldMk cId="3510356527" sldId="611"/>
            <ac:picMk id="4" creationId="{DBF8F76E-D0DD-454E-9CE0-999FB07BDD97}"/>
          </ac:picMkLst>
        </pc:picChg>
        <pc:picChg chg="add mod">
          <ac:chgData name="PIASNA, Agnieszka" userId="2909739b-03e1-4056-830f-b8974557253d" providerId="ADAL" clId="{447C3AC8-298A-4D2F-A293-0A80D26C3854}" dt="2019-08-27T12:15:20.127" v="343" actId="1038"/>
          <ac:picMkLst>
            <pc:docMk/>
            <pc:sldMk cId="3510356527" sldId="611"/>
            <ac:picMk id="7" creationId="{1F873730-BDD6-4788-96B7-F2BE722AA7CB}"/>
          </ac:picMkLst>
        </pc:picChg>
        <pc:cxnChg chg="add mod">
          <ac:chgData name="PIASNA, Agnieszka" userId="2909739b-03e1-4056-830f-b8974557253d" providerId="ADAL" clId="{447C3AC8-298A-4D2F-A293-0A80D26C3854}" dt="2019-08-27T12:20:32.134" v="360" actId="692"/>
          <ac:cxnSpMkLst>
            <pc:docMk/>
            <pc:sldMk cId="3510356527" sldId="611"/>
            <ac:cxnSpMk id="11" creationId="{289F8E19-00A2-4710-9596-8C6DB2304C69}"/>
          </ac:cxnSpMkLst>
        </pc:cxnChg>
        <pc:cxnChg chg="add del mod">
          <ac:chgData name="PIASNA, Agnieszka" userId="2909739b-03e1-4056-830f-b8974557253d" providerId="ADAL" clId="{447C3AC8-298A-4D2F-A293-0A80D26C3854}" dt="2019-08-27T12:20:16.414" v="358" actId="478"/>
          <ac:cxnSpMkLst>
            <pc:docMk/>
            <pc:sldMk cId="3510356527" sldId="611"/>
            <ac:cxnSpMk id="13" creationId="{87E7E753-FE33-414C-A1F1-E6662EE87C0F}"/>
          </ac:cxnSpMkLst>
        </pc:cxnChg>
        <pc:cxnChg chg="add del mod">
          <ac:chgData name="PIASNA, Agnieszka" userId="2909739b-03e1-4056-830f-b8974557253d" providerId="ADAL" clId="{447C3AC8-298A-4D2F-A293-0A80D26C3854}" dt="2019-08-27T12:20:40.467" v="361" actId="478"/>
          <ac:cxnSpMkLst>
            <pc:docMk/>
            <pc:sldMk cId="3510356527" sldId="611"/>
            <ac:cxnSpMk id="15" creationId="{82EEBA22-2B73-4073-AA9F-E7CD1F35A35D}"/>
          </ac:cxnSpMkLst>
        </pc:cxnChg>
        <pc:cxnChg chg="add del mod">
          <ac:chgData name="PIASNA, Agnieszka" userId="2909739b-03e1-4056-830f-b8974557253d" providerId="ADAL" clId="{447C3AC8-298A-4D2F-A293-0A80D26C3854}" dt="2019-08-27T12:20:41.217" v="362" actId="478"/>
          <ac:cxnSpMkLst>
            <pc:docMk/>
            <pc:sldMk cId="3510356527" sldId="611"/>
            <ac:cxnSpMk id="18" creationId="{AB21BE2D-F764-405B-A639-8E070FEBEA5C}"/>
          </ac:cxnSpMkLst>
        </pc:cxnChg>
        <pc:cxnChg chg="add mod">
          <ac:chgData name="PIASNA, Agnieszka" userId="2909739b-03e1-4056-830f-b8974557253d" providerId="ADAL" clId="{447C3AC8-298A-4D2F-A293-0A80D26C3854}" dt="2019-08-27T12:20:53.935" v="368" actId="14100"/>
          <ac:cxnSpMkLst>
            <pc:docMk/>
            <pc:sldMk cId="3510356527" sldId="611"/>
            <ac:cxnSpMk id="24" creationId="{D3649181-BD4C-43AA-B3DF-D1F0BDCD1BEC}"/>
          </ac:cxnSpMkLst>
        </pc:cxnChg>
        <pc:cxnChg chg="add mod">
          <ac:chgData name="PIASNA, Agnieszka" userId="2909739b-03e1-4056-830f-b8974557253d" providerId="ADAL" clId="{447C3AC8-298A-4D2F-A293-0A80D26C3854}" dt="2019-08-27T12:20:47.418" v="366" actId="14100"/>
          <ac:cxnSpMkLst>
            <pc:docMk/>
            <pc:sldMk cId="3510356527" sldId="611"/>
            <ac:cxnSpMk id="25" creationId="{22F6DEC4-AF80-4FCE-ADF1-9081C8F19954}"/>
          </ac:cxnSpMkLst>
        </pc:cxnChg>
      </pc:sldChg>
      <pc:sldChg chg="delSp modSp add">
        <pc:chgData name="PIASNA, Agnieszka" userId="2909739b-03e1-4056-830f-b8974557253d" providerId="ADAL" clId="{447C3AC8-298A-4D2F-A293-0A80D26C3854}" dt="2019-08-27T13:00:58.685" v="971" actId="1076"/>
        <pc:sldMkLst>
          <pc:docMk/>
          <pc:sldMk cId="131711330" sldId="612"/>
        </pc:sldMkLst>
        <pc:spChg chg="mod">
          <ac:chgData name="PIASNA, Agnieszka" userId="2909739b-03e1-4056-830f-b8974557253d" providerId="ADAL" clId="{447C3AC8-298A-4D2F-A293-0A80D26C3854}" dt="2019-08-27T13:00:44.481" v="964" actId="1076"/>
          <ac:spMkLst>
            <pc:docMk/>
            <pc:sldMk cId="131711330" sldId="612"/>
            <ac:spMk id="11" creationId="{4D032322-FAD7-4015-83AE-12704DB06AA5}"/>
          </ac:spMkLst>
        </pc:spChg>
        <pc:spChg chg="mod">
          <ac:chgData name="PIASNA, Agnieszka" userId="2909739b-03e1-4056-830f-b8974557253d" providerId="ADAL" clId="{447C3AC8-298A-4D2F-A293-0A80D26C3854}" dt="2019-08-27T13:00:53.971" v="968" actId="14100"/>
          <ac:spMkLst>
            <pc:docMk/>
            <pc:sldMk cId="131711330" sldId="612"/>
            <ac:spMk id="12" creationId="{07896EF9-F983-431E-930B-25376F98E7BF}"/>
          </ac:spMkLst>
        </pc:spChg>
        <pc:grpChg chg="mod">
          <ac:chgData name="PIASNA, Agnieszka" userId="2909739b-03e1-4056-830f-b8974557253d" providerId="ADAL" clId="{447C3AC8-298A-4D2F-A293-0A80D26C3854}" dt="2019-08-27T13:00:58.685" v="971" actId="1076"/>
          <ac:grpSpMkLst>
            <pc:docMk/>
            <pc:sldMk cId="131711330" sldId="612"/>
            <ac:grpSpMk id="20" creationId="{051093E0-4505-48D0-9BC8-97652CCEEA82}"/>
          </ac:grpSpMkLst>
        </pc:grpChg>
        <pc:picChg chg="del">
          <ac:chgData name="PIASNA, Agnieszka" userId="2909739b-03e1-4056-830f-b8974557253d" providerId="ADAL" clId="{447C3AC8-298A-4D2F-A293-0A80D26C3854}" dt="2019-08-27T13:00:39.076" v="962" actId="478"/>
          <ac:picMkLst>
            <pc:docMk/>
            <pc:sldMk cId="131711330" sldId="612"/>
            <ac:picMk id="17" creationId="{75C0910B-4F15-43CD-8847-1D6ADB7AE5D8}"/>
          </ac:picMkLst>
        </pc:picChg>
        <pc:picChg chg="del">
          <ac:chgData name="PIASNA, Agnieszka" userId="2909739b-03e1-4056-830f-b8974557253d" providerId="ADAL" clId="{447C3AC8-298A-4D2F-A293-0A80D26C3854}" dt="2019-08-27T13:00:40.363" v="963" actId="478"/>
          <ac:picMkLst>
            <pc:docMk/>
            <pc:sldMk cId="131711330" sldId="612"/>
            <ac:picMk id="19" creationId="{E55F5741-8DE8-4E33-9361-490582397F24}"/>
          </ac:picMkLst>
        </pc:picChg>
      </pc:sldChg>
    </pc:docChg>
  </pc:docChgLst>
  <pc:docChgLst>
    <pc:chgData name="PIASNA, Agnieszka" userId="2909739b-03e1-4056-830f-b8974557253d" providerId="ADAL" clId="{F4271CC1-B998-4652-B72B-D4F0F8A742FE}"/>
    <pc:docChg chg="undo custSel delSld modSld">
      <pc:chgData name="PIASNA, Agnieszka" userId="2909739b-03e1-4056-830f-b8974557253d" providerId="ADAL" clId="{F4271CC1-B998-4652-B72B-D4F0F8A742FE}" dt="2019-06-17T11:44:33.664" v="198" actId="20577"/>
      <pc:docMkLst>
        <pc:docMk/>
      </pc:docMkLst>
      <pc:sldChg chg="modSp">
        <pc:chgData name="PIASNA, Agnieszka" userId="2909739b-03e1-4056-830f-b8974557253d" providerId="ADAL" clId="{F4271CC1-B998-4652-B72B-D4F0F8A742FE}" dt="2019-06-17T10:15:24.223" v="23" actId="20577"/>
        <pc:sldMkLst>
          <pc:docMk/>
          <pc:sldMk cId="2418286178" sldId="257"/>
        </pc:sldMkLst>
        <pc:spChg chg="mod">
          <ac:chgData name="PIASNA, Agnieszka" userId="2909739b-03e1-4056-830f-b8974557253d" providerId="ADAL" clId="{F4271CC1-B998-4652-B72B-D4F0F8A742FE}" dt="2019-06-17T10:14:52.437" v="19" actId="20577"/>
          <ac:spMkLst>
            <pc:docMk/>
            <pc:sldMk cId="2418286178" sldId="257"/>
            <ac:spMk id="2" creationId="{00000000-0000-0000-0000-000000000000}"/>
          </ac:spMkLst>
        </pc:spChg>
        <pc:spChg chg="mod">
          <ac:chgData name="PIASNA, Agnieszka" userId="2909739b-03e1-4056-830f-b8974557253d" providerId="ADAL" clId="{F4271CC1-B998-4652-B72B-D4F0F8A742FE}" dt="2019-06-17T10:15:24.223" v="23" actId="20577"/>
          <ac:spMkLst>
            <pc:docMk/>
            <pc:sldMk cId="2418286178" sldId="257"/>
            <ac:spMk id="7" creationId="{B5C4FFBB-0344-4016-80B6-95628C670BA7}"/>
          </ac:spMkLst>
        </pc:spChg>
      </pc:sldChg>
      <pc:sldChg chg="modSp">
        <pc:chgData name="PIASNA, Agnieszka" userId="2909739b-03e1-4056-830f-b8974557253d" providerId="ADAL" clId="{F4271CC1-B998-4652-B72B-D4F0F8A742FE}" dt="2019-06-17T11:44:33.664" v="198" actId="20577"/>
        <pc:sldMkLst>
          <pc:docMk/>
          <pc:sldMk cId="1536931881" sldId="557"/>
        </pc:sldMkLst>
        <pc:spChg chg="mod">
          <ac:chgData name="PIASNA, Agnieszka" userId="2909739b-03e1-4056-830f-b8974557253d" providerId="ADAL" clId="{F4271CC1-B998-4652-B72B-D4F0F8A742FE}" dt="2019-06-17T11:44:33.664" v="198" actId="20577"/>
          <ac:spMkLst>
            <pc:docMk/>
            <pc:sldMk cId="1536931881" sldId="557"/>
            <ac:spMk id="10" creationId="{6C83D875-B634-40D3-9AE4-115F5F9C7E91}"/>
          </ac:spMkLst>
        </pc:spChg>
      </pc:sldChg>
      <pc:sldChg chg="modSp">
        <pc:chgData name="PIASNA, Agnieszka" userId="2909739b-03e1-4056-830f-b8974557253d" providerId="ADAL" clId="{F4271CC1-B998-4652-B72B-D4F0F8A742FE}" dt="2019-06-17T11:43:05.002" v="168" actId="20577"/>
        <pc:sldMkLst>
          <pc:docMk/>
          <pc:sldMk cId="4080113275" sldId="593"/>
        </pc:sldMkLst>
        <pc:spChg chg="mod">
          <ac:chgData name="PIASNA, Agnieszka" userId="2909739b-03e1-4056-830f-b8974557253d" providerId="ADAL" clId="{F4271CC1-B998-4652-B72B-D4F0F8A742FE}" dt="2019-06-17T11:43:05.002" v="168" actId="20577"/>
          <ac:spMkLst>
            <pc:docMk/>
            <pc:sldMk cId="4080113275" sldId="593"/>
            <ac:spMk id="10" creationId="{6C83D875-B634-40D3-9AE4-115F5F9C7E91}"/>
          </ac:spMkLst>
        </pc:spChg>
      </pc:sldChg>
      <pc:sldChg chg="modSp">
        <pc:chgData name="PIASNA, Agnieszka" userId="2909739b-03e1-4056-830f-b8974557253d" providerId="ADAL" clId="{F4271CC1-B998-4652-B72B-D4F0F8A742FE}" dt="2019-06-17T11:40:53.170" v="79" actId="20577"/>
        <pc:sldMkLst>
          <pc:docMk/>
          <pc:sldMk cId="1310053214" sldId="601"/>
        </pc:sldMkLst>
        <pc:spChg chg="mod">
          <ac:chgData name="PIASNA, Agnieszka" userId="2909739b-03e1-4056-830f-b8974557253d" providerId="ADAL" clId="{F4271CC1-B998-4652-B72B-D4F0F8A742FE}" dt="2019-06-17T11:40:53.170" v="79" actId="20577"/>
          <ac:spMkLst>
            <pc:docMk/>
            <pc:sldMk cId="1310053214" sldId="601"/>
            <ac:spMk id="10" creationId="{6C83D875-B634-40D3-9AE4-115F5F9C7E9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tuc-my.sharepoint.com/personal/apiasna_etui_org/Documents/MOJE%20DOKUMENTY%20ETUI/---%20for%20ETUI/2020-01-30%20EU%20High%20Level%20Conf%20on%20gender_Zagreb/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tuc-my.sharepoint.com/personal/apiasna_etui_org/Documents/MOJE%20DOKUMENTY%20ETUI/---%20for%20ETUI/2020-01-30%20EU%20High%20Level%20Conf%20on%20gender_Zagreb/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etuc-my.sharepoint.com/personal/apiasna_etui_org/Documents/MOJE%20DOKUMENTY%20ETUI/---%20for%20ETUI/2020-01-30%20EU%20High%20Level%20Conf%20on%20gender_Zagreb/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etuc-my.sharepoint.com/personal/apiasna_etui_org/Documents/MOJE%20DOKUMENTY%20ETUI/---%20for%20ETUI/2018-07-13%20EESC%20on%20Gender%20consultation/LFS%20empl%20by%20age%20of%20child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etuc-my.sharepoint.com/personal/apiasna_etui_org/Documents/MOJE%20DOKUMENTY%20ETUI/---%20for%20ETUI/2018-07-13%20EESC%20on%20Gender%20consultation/LFS%20empl%20by%20age%20of%20child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Radni_list_programa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Job growth,</a:t>
            </a:r>
            <a:r>
              <a:rPr lang="en-GB" baseline="0"/>
              <a:t> 2013-2019, EU28</a:t>
            </a:r>
          </a:p>
          <a:p>
            <a:pPr>
              <a:defRPr/>
            </a:pPr>
            <a:endParaRPr lang="en-GB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8.8015158326203699E-2"/>
          <c:y val="0.28411814263957746"/>
          <c:w val="0.88497440582358144"/>
          <c:h val="0.52400278668870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'overview of empl growth'!$E$7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6E8D90"/>
            </a:solidFill>
            <a:ln>
              <a:noFill/>
            </a:ln>
            <a:effectLst/>
          </c:spPr>
          <c:invertIfNegative val="0"/>
          <c:cat>
            <c:strRef>
              <c:f>'overview of empl growth'!$D$10:$D$13</c:f>
              <c:strCache>
                <c:ptCount val="4"/>
                <c:pt idx="0">
                  <c:v>Temporary work</c:v>
                </c:pt>
                <c:pt idx="1">
                  <c:v>Solo self-employment</c:v>
                </c:pt>
                <c:pt idx="2">
                  <c:v>Part-time work</c:v>
                </c:pt>
                <c:pt idx="3">
                  <c:v>Multiple jobs</c:v>
                </c:pt>
              </c:strCache>
            </c:strRef>
          </c:cat>
          <c:val>
            <c:numRef>
              <c:f>'overview of empl growth'!$E$10:$E$13</c:f>
              <c:numCache>
                <c:formatCode>General</c:formatCode>
                <c:ptCount val="4"/>
                <c:pt idx="0">
                  <c:v>1124.3000000000011</c:v>
                </c:pt>
                <c:pt idx="1">
                  <c:v>-53.899999999999636</c:v>
                </c:pt>
                <c:pt idx="2">
                  <c:v>724.69999999999891</c:v>
                </c:pt>
                <c:pt idx="3">
                  <c:v>175.89999999999964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14-4D75-9BFD-FCB1E61521E2}"/>
            </c:ext>
          </c:extLst>
        </c:ser>
        <c:ser>
          <c:idx val="1"/>
          <c:order val="1"/>
          <c:tx>
            <c:strRef>
              <c:f>'overview of empl growth'!$F$7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C37799"/>
            </a:solidFill>
            <a:ln>
              <a:noFill/>
            </a:ln>
            <a:effectLst/>
          </c:spPr>
          <c:invertIfNegative val="0"/>
          <c:cat>
            <c:strRef>
              <c:f>'overview of empl growth'!$D$10:$D$13</c:f>
              <c:strCache>
                <c:ptCount val="4"/>
                <c:pt idx="0">
                  <c:v>Temporary work</c:v>
                </c:pt>
                <c:pt idx="1">
                  <c:v>Solo self-employment</c:v>
                </c:pt>
                <c:pt idx="2">
                  <c:v>Part-time work</c:v>
                </c:pt>
                <c:pt idx="3">
                  <c:v>Multiple jobs</c:v>
                </c:pt>
              </c:strCache>
            </c:strRef>
          </c:cat>
          <c:val>
            <c:numRef>
              <c:f>'overview of empl growth'!$F$10:$F$13</c:f>
              <c:numCache>
                <c:formatCode>General</c:formatCode>
                <c:ptCount val="4"/>
                <c:pt idx="0">
                  <c:v>1251.7999999999993</c:v>
                </c:pt>
                <c:pt idx="1">
                  <c:v>532.29999999999927</c:v>
                </c:pt>
                <c:pt idx="2">
                  <c:v>1332.0000000000036</c:v>
                </c:pt>
                <c:pt idx="3">
                  <c:v>212.80000000000018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14-4D75-9BFD-FCB1E6152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-12"/>
        <c:axId val="444211808"/>
        <c:axId val="444208672"/>
      </c:barChart>
      <c:catAx>
        <c:axId val="44421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4208672"/>
        <c:crosses val="autoZero"/>
        <c:auto val="1"/>
        <c:lblAlgn val="ctr"/>
        <c:lblOffset val="100"/>
        <c:noMultiLvlLbl val="0"/>
      </c:catAx>
      <c:valAx>
        <c:axId val="44420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421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93903908613479"/>
          <c:y val="0.16877386121127383"/>
          <c:w val="0.35499766210933847"/>
          <c:h val="6.53757303193928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Job growth,</a:t>
            </a:r>
            <a:r>
              <a:rPr lang="en-GB" baseline="0"/>
              <a:t> 2013-2019, EU28</a:t>
            </a:r>
          </a:p>
          <a:p>
            <a:pPr>
              <a:defRPr/>
            </a:pPr>
            <a:endParaRPr lang="en-GB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8.8015158326203699E-2"/>
          <c:y val="0.28411814263957746"/>
          <c:w val="0.88497440582358144"/>
          <c:h val="0.52400278668870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'overview of empl growth'!$E$7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6E8D90"/>
            </a:solidFill>
            <a:ln>
              <a:noFill/>
            </a:ln>
            <a:effectLst/>
          </c:spPr>
          <c:invertIfNegative val="0"/>
          <c:cat>
            <c:strRef>
              <c:f>'overview of empl growth'!$D$8:$D$9</c:f>
              <c:strCache>
                <c:ptCount val="2"/>
                <c:pt idx="0">
                  <c:v>Total employment</c:v>
                </c:pt>
                <c:pt idx="1">
                  <c:v>High education (ISCED 5-8) employed</c:v>
                </c:pt>
              </c:strCache>
            </c:strRef>
          </c:cat>
          <c:val>
            <c:numRef>
              <c:f>'overview of empl growth'!$E$8:$E$9</c:f>
              <c:numCache>
                <c:formatCode>General</c:formatCode>
                <c:ptCount val="2"/>
                <c:pt idx="0">
                  <c:v>7583</c:v>
                </c:pt>
                <c:pt idx="1">
                  <c:v>5924.1999999999971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CE-4F49-9352-567E4CFA013F}"/>
            </c:ext>
          </c:extLst>
        </c:ser>
        <c:ser>
          <c:idx val="1"/>
          <c:order val="1"/>
          <c:tx>
            <c:strRef>
              <c:f>'overview of empl growth'!$F$7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C37799"/>
            </a:solidFill>
            <a:ln>
              <a:noFill/>
            </a:ln>
            <a:effectLst/>
          </c:spPr>
          <c:invertIfNegative val="0"/>
          <c:cat>
            <c:strRef>
              <c:f>'overview of empl growth'!$D$8:$D$9</c:f>
              <c:strCache>
                <c:ptCount val="2"/>
                <c:pt idx="0">
                  <c:v>Total employment</c:v>
                </c:pt>
                <c:pt idx="1">
                  <c:v>High education (ISCED 5-8) employed</c:v>
                </c:pt>
              </c:strCache>
            </c:strRef>
          </c:cat>
          <c:val>
            <c:numRef>
              <c:f>'overview of empl growth'!$F$8:$F$9</c:f>
              <c:numCache>
                <c:formatCode>General</c:formatCode>
                <c:ptCount val="2"/>
                <c:pt idx="0">
                  <c:v>7724.3999999999942</c:v>
                </c:pt>
                <c:pt idx="1">
                  <c:v>7746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CE-4F49-9352-567E4CFA01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420488"/>
        <c:axId val="349796472"/>
      </c:barChart>
      <c:catAx>
        <c:axId val="37342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49796472"/>
        <c:crosses val="autoZero"/>
        <c:auto val="1"/>
        <c:lblAlgn val="ctr"/>
        <c:lblOffset val="100"/>
        <c:noMultiLvlLbl val="0"/>
      </c:catAx>
      <c:valAx>
        <c:axId val="349796472"/>
        <c:scaling>
          <c:orientation val="minMax"/>
          <c:max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7342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430034803643275"/>
          <c:y val="0.19494215807517101"/>
          <c:w val="0.39467035272628537"/>
          <c:h val="6.53757303193928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0" i="0" u="none" strike="noStrike" baseline="0" dirty="0">
                <a:effectLst/>
              </a:rPr>
              <a:t>Gender differences (F-M) in work status among platform workers</a:t>
            </a:r>
            <a:endParaRPr lang="en-US" sz="1600" b="0" i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4.4574607232199248E-2"/>
          <c:y val="0.23735656355643023"/>
          <c:w val="0.91447592002241307"/>
          <c:h val="0.730839210105402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ipws!$G$124</c:f>
              <c:strCache>
                <c:ptCount val="1"/>
                <c:pt idx="0">
                  <c:v>Platform work</c:v>
                </c:pt>
              </c:strCache>
            </c:strRef>
          </c:tx>
          <c:spPr>
            <a:solidFill>
              <a:srgbClr val="3CB88F"/>
            </a:solidFill>
            <a:ln>
              <a:noFill/>
            </a:ln>
            <a:effectLst/>
          </c:spPr>
          <c:invertIfNegative val="0"/>
          <c:cat>
            <c:strRef>
              <c:f>ipws!$E$125:$E$130</c:f>
              <c:strCache>
                <c:ptCount val="6"/>
                <c:pt idx="0">
                  <c:v>In paid work</c:v>
                </c:pt>
                <c:pt idx="1">
                  <c:v>In paid work on leave</c:v>
                </c:pt>
                <c:pt idx="2">
                  <c:v>In education, training</c:v>
                </c:pt>
                <c:pt idx="3">
                  <c:v>Unemployed and looking for work</c:v>
                </c:pt>
                <c:pt idx="4">
                  <c:v>Not in paid work (homemaker, care, other)</c:v>
                </c:pt>
                <c:pt idx="5">
                  <c:v>Not in paid work (health, disability)</c:v>
                </c:pt>
              </c:strCache>
            </c:strRef>
          </c:cat>
          <c:val>
            <c:numRef>
              <c:f>ipws!$G$125:$G$130</c:f>
              <c:numCache>
                <c:formatCode>0.00</c:formatCode>
                <c:ptCount val="6"/>
                <c:pt idx="0">
                  <c:v>-24.644606177230255</c:v>
                </c:pt>
                <c:pt idx="1">
                  <c:v>14.074053561581113</c:v>
                </c:pt>
                <c:pt idx="2">
                  <c:v>-8.0967250852874457</c:v>
                </c:pt>
                <c:pt idx="3">
                  <c:v>1.5424553595326325</c:v>
                </c:pt>
                <c:pt idx="4">
                  <c:v>12.144134750243033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D1-4615-A01A-92C7E811F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70569432"/>
        <c:axId val="449096272"/>
      </c:barChart>
      <c:catAx>
        <c:axId val="370569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9096272"/>
        <c:crosses val="autoZero"/>
        <c:auto val="1"/>
        <c:lblAlgn val="ctr"/>
        <c:lblOffset val="100"/>
        <c:noMultiLvlLbl val="0"/>
      </c:catAx>
      <c:valAx>
        <c:axId val="449096272"/>
        <c:scaling>
          <c:orientation val="minMax"/>
          <c:max val="15"/>
          <c:min val="-2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70569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no</a:t>
            </a:r>
            <a:r>
              <a:rPr lang="en-GB" baseline="0"/>
              <a:t> children under 6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'[LFS empl by age of child.xlsx]EWCS'!$F$41</c:f>
              <c:strCache>
                <c:ptCount val="1"/>
                <c:pt idx="0">
                  <c:v>Mainly through own personal preferences</c:v>
                </c:pt>
              </c:strCache>
            </c:strRef>
          </c:tx>
          <c:spPr>
            <a:solidFill>
              <a:srgbClr val="3CB88F"/>
            </a:solidFill>
            <a:ln>
              <a:noFill/>
            </a:ln>
            <a:effectLst/>
          </c:spPr>
          <c:invertIfNegative val="0"/>
          <c:cat>
            <c:strRef>
              <c:f>'[LFS empl by age of child.xlsx]EWCS'!$G$40:$H$40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'[LFS empl by age of child.xlsx]EWCS'!$G$41:$H$41</c:f>
              <c:numCache>
                <c:formatCode>###0</c:formatCode>
                <c:ptCount val="2"/>
                <c:pt idx="0">
                  <c:v>1739.7874499517411</c:v>
                </c:pt>
                <c:pt idx="1">
                  <c:v>997.25510152529375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AE-40DB-BE1B-98028EF182F9}"/>
            </c:ext>
          </c:extLst>
        </c:ser>
        <c:ser>
          <c:idx val="1"/>
          <c:order val="1"/>
          <c:tx>
            <c:strRef>
              <c:f>'[LFS empl by age of child.xlsx]EWCS'!$F$42</c:f>
              <c:strCache>
                <c:ptCount val="1"/>
                <c:pt idx="0">
                  <c:v>No other alternatives for work</c:v>
                </c:pt>
              </c:strCache>
            </c:strRef>
          </c:tx>
          <c:spPr>
            <a:solidFill>
              <a:srgbClr val="C37799"/>
            </a:solidFill>
            <a:ln>
              <a:noFill/>
            </a:ln>
            <a:effectLst/>
          </c:spPr>
          <c:invertIfNegative val="0"/>
          <c:cat>
            <c:strRef>
              <c:f>'[LFS empl by age of child.xlsx]EWCS'!$G$40:$H$40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'[LFS empl by age of child.xlsx]EWCS'!$G$42:$H$42</c:f>
              <c:numCache>
                <c:formatCode>###0</c:formatCode>
                <c:ptCount val="2"/>
                <c:pt idx="0">
                  <c:v>532.80808213476689</c:v>
                </c:pt>
                <c:pt idx="1">
                  <c:v>329.55323426287123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AE-40DB-BE1B-98028EF182F9}"/>
            </c:ext>
          </c:extLst>
        </c:ser>
        <c:ser>
          <c:idx val="2"/>
          <c:order val="2"/>
          <c:tx>
            <c:strRef>
              <c:f>'[LFS empl by age of child.xlsx]EWCS'!$F$43</c:f>
              <c:strCache>
                <c:ptCount val="1"/>
                <c:pt idx="0">
                  <c:v>A combination of both</c:v>
                </c:pt>
              </c:strCache>
            </c:strRef>
          </c:tx>
          <c:spPr>
            <a:solidFill>
              <a:srgbClr val="FEC358"/>
            </a:solidFill>
            <a:ln>
              <a:noFill/>
            </a:ln>
            <a:effectLst/>
          </c:spPr>
          <c:invertIfNegative val="0"/>
          <c:cat>
            <c:strRef>
              <c:f>'[LFS empl by age of child.xlsx]EWCS'!$G$40:$H$40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'[LFS empl by age of child.xlsx]EWCS'!$G$43:$H$43</c:f>
              <c:numCache>
                <c:formatCode>###0</c:formatCode>
                <c:ptCount val="2"/>
                <c:pt idx="0">
                  <c:v>474.63160820419318</c:v>
                </c:pt>
                <c:pt idx="1">
                  <c:v>243.51112400212895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AE-40DB-BE1B-98028EF182F9}"/>
            </c:ext>
          </c:extLst>
        </c:ser>
        <c:ser>
          <c:idx val="3"/>
          <c:order val="3"/>
          <c:tx>
            <c:strRef>
              <c:f>'[LFS empl by age of child.xlsx]EWCS'!$F$44</c:f>
              <c:strCache>
                <c:ptCount val="1"/>
                <c:pt idx="0">
                  <c:v>Neither of these reasons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cat>
            <c:strRef>
              <c:f>'[LFS empl by age of child.xlsx]EWCS'!$G$40:$H$40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'[LFS empl by age of child.xlsx]EWCS'!$G$44:$H$44</c:f>
              <c:numCache>
                <c:formatCode>###0</c:formatCode>
                <c:ptCount val="2"/>
                <c:pt idx="0">
                  <c:v>125.56837912358968</c:v>
                </c:pt>
                <c:pt idx="1">
                  <c:v>106.02938989380607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BAE-40DB-BE1B-98028EF18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9092744"/>
        <c:axId val="449085296"/>
      </c:barChart>
      <c:catAx>
        <c:axId val="449092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9085296"/>
        <c:crosses val="autoZero"/>
        <c:auto val="1"/>
        <c:lblAlgn val="ctr"/>
        <c:lblOffset val="100"/>
        <c:noMultiLvlLbl val="0"/>
      </c:catAx>
      <c:valAx>
        <c:axId val="44908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9092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yes</a:t>
            </a:r>
            <a:r>
              <a:rPr lang="en-GB" baseline="0"/>
              <a:t> children under 6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'[LFS empl by age of child.xlsx]EWCS'!$F$45</c:f>
              <c:strCache>
                <c:ptCount val="1"/>
                <c:pt idx="0">
                  <c:v>Mainly through own personal preferences</c:v>
                </c:pt>
              </c:strCache>
            </c:strRef>
          </c:tx>
          <c:spPr>
            <a:solidFill>
              <a:srgbClr val="3CB88F"/>
            </a:solidFill>
            <a:ln>
              <a:noFill/>
            </a:ln>
            <a:effectLst/>
          </c:spPr>
          <c:invertIfNegative val="0"/>
          <c:cat>
            <c:strRef>
              <c:f>'[LFS empl by age of child.xlsx]EWCS'!$G$40:$H$40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'[LFS empl by age of child.xlsx]EWCS'!$G$45:$H$45</c:f>
              <c:numCache>
                <c:formatCode>###0</c:formatCode>
                <c:ptCount val="2"/>
                <c:pt idx="0">
                  <c:v>251.01958572354988</c:v>
                </c:pt>
                <c:pt idx="1">
                  <c:v>114.46624806358228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61-4630-834A-B8D598B4ECB4}"/>
            </c:ext>
          </c:extLst>
        </c:ser>
        <c:ser>
          <c:idx val="1"/>
          <c:order val="1"/>
          <c:tx>
            <c:strRef>
              <c:f>'[LFS empl by age of child.xlsx]EWCS'!$F$46</c:f>
              <c:strCache>
                <c:ptCount val="1"/>
                <c:pt idx="0">
                  <c:v>No other alternatives for work</c:v>
                </c:pt>
              </c:strCache>
            </c:strRef>
          </c:tx>
          <c:spPr>
            <a:solidFill>
              <a:srgbClr val="C37799"/>
            </a:solidFill>
            <a:ln>
              <a:noFill/>
            </a:ln>
            <a:effectLst/>
          </c:spPr>
          <c:invertIfNegative val="0"/>
          <c:cat>
            <c:strRef>
              <c:f>'[LFS empl by age of child.xlsx]EWCS'!$G$40:$H$40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'[LFS empl by age of child.xlsx]EWCS'!$G$46:$H$46</c:f>
              <c:numCache>
                <c:formatCode>###0</c:formatCode>
                <c:ptCount val="2"/>
                <c:pt idx="0">
                  <c:v>50.821932335192052</c:v>
                </c:pt>
                <c:pt idx="1">
                  <c:v>51.90339394494152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161-4630-834A-B8D598B4ECB4}"/>
            </c:ext>
          </c:extLst>
        </c:ser>
        <c:ser>
          <c:idx val="2"/>
          <c:order val="2"/>
          <c:tx>
            <c:strRef>
              <c:f>'[LFS empl by age of child.xlsx]EWCS'!$F$47</c:f>
              <c:strCache>
                <c:ptCount val="1"/>
                <c:pt idx="0">
                  <c:v>A combination of both</c:v>
                </c:pt>
              </c:strCache>
            </c:strRef>
          </c:tx>
          <c:spPr>
            <a:solidFill>
              <a:srgbClr val="FEC358"/>
            </a:solidFill>
            <a:ln>
              <a:noFill/>
            </a:ln>
            <a:effectLst/>
          </c:spPr>
          <c:invertIfNegative val="0"/>
          <c:cat>
            <c:strRef>
              <c:f>'[LFS empl by age of child.xlsx]EWCS'!$G$40:$H$40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'[LFS empl by age of child.xlsx]EWCS'!$G$47:$H$47</c:f>
              <c:numCache>
                <c:formatCode>###0</c:formatCode>
                <c:ptCount val="2"/>
                <c:pt idx="0">
                  <c:v>73.432947119728624</c:v>
                </c:pt>
                <c:pt idx="1">
                  <c:v>55.060051596726964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161-4630-834A-B8D598B4ECB4}"/>
            </c:ext>
          </c:extLst>
        </c:ser>
        <c:ser>
          <c:idx val="3"/>
          <c:order val="3"/>
          <c:tx>
            <c:strRef>
              <c:f>'[LFS empl by age of child.xlsx]EWCS'!$F$48</c:f>
              <c:strCache>
                <c:ptCount val="1"/>
                <c:pt idx="0">
                  <c:v>Neither of these reasons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cat>
            <c:strRef>
              <c:f>'[LFS empl by age of child.xlsx]EWCS'!$G$40:$H$40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'[LFS empl by age of child.xlsx]EWCS'!$G$48:$H$48</c:f>
              <c:numCache>
                <c:formatCode>###0</c:formatCode>
                <c:ptCount val="2"/>
                <c:pt idx="0">
                  <c:v>14.861292187050671</c:v>
                </c:pt>
                <c:pt idx="1">
                  <c:v>5.8068085969385557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161-4630-834A-B8D598B4E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9090392"/>
        <c:axId val="449091176"/>
      </c:barChart>
      <c:catAx>
        <c:axId val="449090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9091176"/>
        <c:crosses val="autoZero"/>
        <c:auto val="1"/>
        <c:lblAlgn val="ctr"/>
        <c:lblOffset val="100"/>
        <c:noMultiLvlLbl val="0"/>
      </c:catAx>
      <c:valAx>
        <c:axId val="449091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9090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Monthly income by</a:t>
            </a:r>
            <a:r>
              <a:rPr lang="en-GB" baseline="0" dirty="0"/>
              <a:t> labour status</a:t>
            </a:r>
            <a:r>
              <a:rPr lang="en-GB" dirty="0"/>
              <a:t>, full-time work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9.037614486955145E-2"/>
          <c:y val="0.13023479847268432"/>
          <c:w val="0.89204846178823904"/>
          <c:h val="0.652840717503123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'EWCS income'!$H$36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6E8D9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6E8D9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45-44C1-9D88-963365D21154}"/>
              </c:ext>
            </c:extLst>
          </c:dPt>
          <c:cat>
            <c:multiLvlStrRef>
              <c:f>'EWCS income'!$F$53:$G$56</c:f>
              <c:multiLvlStrCache>
                <c:ptCount val="4"/>
                <c:lvl>
                  <c:pt idx="0">
                    <c:v>Self-employed, with employees</c:v>
                  </c:pt>
                  <c:pt idx="1">
                    <c:v>Self-employed, no employees</c:v>
                  </c:pt>
                  <c:pt idx="2">
                    <c:v>Self-employed, with employees</c:v>
                  </c:pt>
                  <c:pt idx="3">
                    <c:v>Self-employed, no employees</c:v>
                  </c:pt>
                </c:lvl>
                <c:lvl>
                  <c:pt idx="0">
                    <c:v>no children under 6</c:v>
                  </c:pt>
                  <c:pt idx="2">
                    <c:v>yes children under 6</c:v>
                  </c:pt>
                </c:lvl>
              </c:multiLvlStrCache>
            </c:multiLvlStrRef>
          </c:cat>
          <c:val>
            <c:numRef>
              <c:f>'EWCS income'!$H$53:$H$56</c:f>
              <c:numCache>
                <c:formatCode>###,000</c:formatCode>
                <c:ptCount val="4"/>
                <c:pt idx="0">
                  <c:v>2733.5317975548646</c:v>
                </c:pt>
                <c:pt idx="1">
                  <c:v>2333.4790331723971</c:v>
                </c:pt>
                <c:pt idx="2">
                  <c:v>1845.1874097176292</c:v>
                </c:pt>
                <c:pt idx="3">
                  <c:v>2287.9895663492184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45-44C1-9D88-963365D21154}"/>
            </c:ext>
          </c:extLst>
        </c:ser>
        <c:ser>
          <c:idx val="1"/>
          <c:order val="1"/>
          <c:tx>
            <c:strRef>
              <c:f>'EWCS income'!$I$36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C37799"/>
            </a:solidFill>
            <a:ln>
              <a:noFill/>
            </a:ln>
            <a:effectLst/>
          </c:spPr>
          <c:invertIfNegative val="0"/>
          <c:cat>
            <c:multiLvlStrRef>
              <c:f>'EWCS income'!$F$53:$G$56</c:f>
              <c:multiLvlStrCache>
                <c:ptCount val="4"/>
                <c:lvl>
                  <c:pt idx="0">
                    <c:v>Self-employed, with employees</c:v>
                  </c:pt>
                  <c:pt idx="1">
                    <c:v>Self-employed, no employees</c:v>
                  </c:pt>
                  <c:pt idx="2">
                    <c:v>Self-employed, with employees</c:v>
                  </c:pt>
                  <c:pt idx="3">
                    <c:v>Self-employed, no employees</c:v>
                  </c:pt>
                </c:lvl>
                <c:lvl>
                  <c:pt idx="0">
                    <c:v>no children under 6</c:v>
                  </c:pt>
                  <c:pt idx="2">
                    <c:v>yes children under 6</c:v>
                  </c:pt>
                </c:lvl>
              </c:multiLvlStrCache>
            </c:multiLvlStrRef>
          </c:cat>
          <c:val>
            <c:numRef>
              <c:f>'EWCS income'!$I$53:$I$56</c:f>
              <c:numCache>
                <c:formatCode>###,000</c:formatCode>
                <c:ptCount val="4"/>
                <c:pt idx="0">
                  <c:v>2112.064614175657</c:v>
                </c:pt>
                <c:pt idx="1">
                  <c:v>1549.4191061136232</c:v>
                </c:pt>
                <c:pt idx="2">
                  <c:v>1398.0932798488263</c:v>
                </c:pt>
                <c:pt idx="3">
                  <c:v>790.85185415228307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45-44C1-9D88-963365D21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9090000"/>
        <c:axId val="449094704"/>
      </c:barChart>
      <c:catAx>
        <c:axId val="44909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9094704"/>
        <c:crosses val="autoZero"/>
        <c:auto val="1"/>
        <c:lblAlgn val="ctr"/>
        <c:lblOffset val="100"/>
        <c:noMultiLvlLbl val="0"/>
      </c:catAx>
      <c:valAx>
        <c:axId val="44909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Income</a:t>
                </a:r>
                <a:r>
                  <a:rPr lang="en-GB" baseline="0"/>
                  <a:t> (</a:t>
                </a:r>
                <a:r>
                  <a:rPr lang="en-GB"/>
                  <a:t>euro)</a:t>
                </a:r>
              </a:p>
            </c:rich>
          </c:tx>
          <c:layout>
            <c:manualLayout>
              <c:xMode val="edge"/>
              <c:yMode val="edge"/>
              <c:x val="3.230123293208514E-3"/>
              <c:y val="0.39026097490142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909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478102783466759"/>
          <c:y val="0.15245659287332852"/>
          <c:w val="0.20795741345062341"/>
          <c:h val="6.22008980134282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8830" cy="493316"/>
          </a:xfrm>
          <a:prstGeom prst="rect">
            <a:avLst/>
          </a:prstGeom>
        </p:spPr>
        <p:txBody>
          <a:bodyPr vert="horz" lIns="90745" tIns="45372" rIns="90745" bIns="4537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0745" tIns="45372" rIns="90745" bIns="45372" rtlCol="0"/>
          <a:lstStyle>
            <a:lvl1pPr algn="r">
              <a:defRPr sz="1200"/>
            </a:lvl1pPr>
          </a:lstStyle>
          <a:p>
            <a:fld id="{A62B2D3B-F333-4EBF-9B93-81A347C288D9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0" cy="493316"/>
          </a:xfrm>
          <a:prstGeom prst="rect">
            <a:avLst/>
          </a:prstGeom>
        </p:spPr>
        <p:txBody>
          <a:bodyPr vert="horz" lIns="90745" tIns="45372" rIns="90745" bIns="4537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6" y="9371287"/>
            <a:ext cx="2918830" cy="493316"/>
          </a:xfrm>
          <a:prstGeom prst="rect">
            <a:avLst/>
          </a:prstGeom>
        </p:spPr>
        <p:txBody>
          <a:bodyPr vert="horz" lIns="90745" tIns="45372" rIns="90745" bIns="45372" rtlCol="0" anchor="b"/>
          <a:lstStyle>
            <a:lvl1pPr algn="r">
              <a:defRPr sz="1200"/>
            </a:lvl1pPr>
          </a:lstStyle>
          <a:p>
            <a:fld id="{41BD778F-2675-4EF3-B9B7-2DB0E9B25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04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5" tIns="45372" rIns="90745" bIns="4537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6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5" tIns="45372" rIns="90745" bIns="4537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5" tIns="45372" rIns="90745" bIns="453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371287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5" tIns="45372" rIns="90745" bIns="4537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6" y="9371287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5" tIns="45372" rIns="90745" bIns="4537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D975B97-51E6-4CFA-B936-74DC6F9AA0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0082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05704-8957-4363-8A77-2C50D8C2E87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900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495300"/>
            <a:ext cx="7021513" cy="3949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11271-025B-4511-ADF6-26FA62FB163E}" type="slidenum">
              <a:rPr lang="fr-BE" smtClean="0"/>
              <a:t>2</a:t>
            </a:fld>
            <a:endParaRPr lang="fr-BE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16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495300"/>
            <a:ext cx="7021513" cy="3949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11271-025B-4511-ADF6-26FA62FB163E}" type="slidenum">
              <a:rPr lang="fr-BE" smtClean="0"/>
              <a:t>3</a:t>
            </a:fld>
            <a:endParaRPr lang="fr-BE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712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495300"/>
            <a:ext cx="7021513" cy="3949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11271-025B-4511-ADF6-26FA62FB163E}" type="slidenum">
              <a:rPr lang="fr-BE" smtClean="0"/>
              <a:t>4</a:t>
            </a:fld>
            <a:endParaRPr lang="fr-BE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15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495300"/>
            <a:ext cx="7021513" cy="3949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11271-025B-4511-ADF6-26FA62FB163E}" type="slidenum">
              <a:rPr lang="fr-BE" smtClean="0"/>
              <a:t>5</a:t>
            </a:fld>
            <a:endParaRPr lang="fr-BE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800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495300"/>
            <a:ext cx="7021513" cy="3949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11271-025B-4511-ADF6-26FA62FB163E}" type="slidenum">
              <a:rPr lang="fr-BE" smtClean="0"/>
              <a:t>6</a:t>
            </a:fld>
            <a:endParaRPr lang="fr-BE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904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495300"/>
            <a:ext cx="7021513" cy="3949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11271-025B-4511-ADF6-26FA62FB163E}" type="slidenum">
              <a:rPr lang="fr-BE" smtClean="0"/>
              <a:t>7</a:t>
            </a:fld>
            <a:endParaRPr lang="fr-BE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65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495300"/>
            <a:ext cx="7021513" cy="3949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11271-025B-4511-ADF6-26FA62FB163E}" type="slidenum">
              <a:rPr lang="fr-BE" smtClean="0"/>
              <a:t>8</a:t>
            </a:fld>
            <a:endParaRPr lang="fr-BE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5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1" y="1798639"/>
            <a:ext cx="7581900" cy="503237"/>
          </a:xfrm>
          <a:solidFill>
            <a:srgbClr val="003F72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1" y="3598864"/>
            <a:ext cx="11131551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8D817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0" indent="0">
              <a:buFont typeface="Arial" charset="0"/>
              <a:buNone/>
              <a:defRPr>
                <a:solidFill>
                  <a:srgbClr val="00528D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pic>
        <p:nvPicPr>
          <p:cNvPr id="43015" name="Picture 7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767" y="6207125"/>
            <a:ext cx="12192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Agnieszka Piasna © etui (2016)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C5B56-2104-48D2-BC81-4030DDE245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852366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2051" y="323851"/>
            <a:ext cx="2781300" cy="5553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23851"/>
            <a:ext cx="8147051" cy="5553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Agnieszka Piasna © etui (2016)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A844E-CC0B-4884-ACC9-6B4C65BAD0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9586925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88300C-1376-4A2B-AAAF-B7922024A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869BEF-B625-435F-90D3-94F3F221F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0FF6AF-3A11-4628-816F-5ADD56BF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C817-6E96-4661-9778-5A652C5C62AD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78A427-438F-4614-913C-40B1190F7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254D24-E347-4D9B-BA46-49AD35B7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64DC-0CB0-4443-9B04-A3E5275B7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36937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464B74-0EC8-411E-A5E5-044CCE462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75A5DE-B699-4D2B-996E-840EA7B3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48922D-E1DE-41AE-A188-4D6EE7139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CA1661-01DD-4530-B2EB-CF6E51F85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Agnieszka Piasna © etui (2016)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04B39D-4407-4511-8AF2-CBEDBAEEB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95C7-B5E2-4223-A62D-71740A09668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0412147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0015AA-E09B-4A56-9A64-7185BECF6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892D95-58AA-4462-8025-247F5130F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63DFED-E12F-4BA7-B894-8785925A4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7BC516-BD96-4530-AE16-D0AD755F2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Agnieszka Piasna © etui (2016)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52A604-7B4E-475D-924C-46F07028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AC7C-CCFB-44C1-B029-B764D3C02D6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4886392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30EF9A-1C9C-46B0-AE49-23564E083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0446D5-9D72-4A23-89FC-08045FC81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28D3A2D-52B0-4B8A-9F71-1AECF1669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7262550-3083-4ABC-91A7-A5CCA0583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D3D37A-6ED2-47C1-AD44-187ADABA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Agnieszka Piasna © etui (2016)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B8C25E-C180-4056-81EC-D8BC8EDB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FE6C-104A-4DE6-A286-3DFB70C979A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535248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90DBA4-523C-4DE9-8456-9C5BE73DF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238C4C-0994-4212-8715-B73C389C9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647DAE-BE41-403C-BE30-BFE954940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9939336-AA73-4B02-A7CF-A7C5A00D6C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C8A9E4C-2933-4843-921B-E9C81D9AD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7E2683C-BED2-4958-89B3-F9680FA3B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E0D2EAB-0C05-4CF7-AFE8-FA289EF7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Agnieszka Piasna © etui (2016)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1C622F6-DD14-4771-92A4-A6132CEB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8AA5-B7CA-43AA-855D-A70816E1D60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582282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285FE-CD52-4033-9560-EFB664259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43F8D84-073A-4995-A708-C4D373D8C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D659A14-5C47-4121-B88E-549E327D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Agnieszka Piasna © etui (2016)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C8A0DC8-89BF-4AE4-A1E0-E867CA92C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C26E-936D-4267-9CCA-36DBFEAFEF4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2775284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1721628-12BB-4C42-BA08-F2272A05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D2FD6B8-F2FF-4C95-BB87-C96DA3ED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Agnieszka Piasna © etui (2016)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C552C7-0824-4B19-9FE4-F8F68A2C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8909-D0E2-4926-9E44-DE666422E56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330270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D6173F-DF52-4C07-BCFF-DE57E56AF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48CB06-8563-45F9-A4DA-11B2B246F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735F016-1E04-414E-9213-40AAC5675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03FFA5-6CBA-47F2-AE80-2D7152C4B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026B59-FB88-4C4D-BF77-2C8CCAB7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Agnieszka Piasna © etui (2016)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0290EE-CF92-4E2E-9322-DB24AB86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B77D-2A0A-4680-9A7A-7A7DD360A97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13881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Agnieszka Piasna © etui (2016)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D95C7-B5E2-4223-A62D-71740A0966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9624751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13DD96-FB32-46A9-8432-B4C338A58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E5BBF83-A437-46C2-BB73-092AD8468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2868F88-B048-4EB1-9DB3-CC0D29C60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22EC96-94A3-49FC-84B1-DBD006DF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BD54F2-91BB-4F19-B317-154B14A9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Agnieszka Piasna © etui (2016)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1C9F5F-9A70-4A8F-98BF-76CD15C18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49D0-56A5-451A-84A8-643701AE497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0016917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D8E4C-90F7-4F07-9C28-7FB7DC9E2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BCEB3B-039E-4565-96C7-0F7A142CE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A06204-79BE-4707-AAC3-84BA2088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5F1-8769-4845-8C72-5FAFBBE8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Agnieszka Piasna © etui (2016)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75C8E6-E159-418E-9E4F-B8F66EE8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5B56-2104-48D2-BC81-4030DDE2455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053576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8289AFB-3116-4E69-92F1-AF557C21E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BEC20B0-5EA6-42A6-98D6-24270A1FC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D8F04B-954F-4B93-9AAC-2B0F8B3E2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590930-092D-4A1F-AEAF-3101E408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Agnieszka Piasna © etui (2016)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5BCDAC-48B6-4611-8CAD-AE451D1D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844E-CC0B-4884-ACC9-6B4C65BAD09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4158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Agnieszka Piasna © etui (2016)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7AC7C-CCFB-44C1-B029-B764D3C02D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5787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600200"/>
            <a:ext cx="5463117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8118" y="1600200"/>
            <a:ext cx="5465233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Agnieszka Piasna © etui (2016)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2FE6C-104A-4DE6-A286-3DFB70C979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365134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Agnieszka Piasna © etui (2016)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98AA5-B7CA-43AA-855D-A70816E1D6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846720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Agnieszka Piasna © etui (2016)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6C26E-936D-4267-9CCA-36DBFEAFEF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598666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Agnieszka Piasna © etui (2016)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C8909-D0E2-4926-9E44-DE666422E5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08387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Agnieszka Piasna © etui (2016)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6B77D-2A0A-4680-9A7A-7A7DD360A9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087624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Agnieszka Piasna © etui (2016)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49D0-56A5-451A-84A8-643701AE49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887689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1" y="323850"/>
            <a:ext cx="11131551" cy="381000"/>
          </a:xfrm>
          <a:prstGeom prst="rect">
            <a:avLst/>
          </a:prstGeom>
          <a:solidFill>
            <a:srgbClr val="0052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1" y="1600200"/>
            <a:ext cx="11131551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2285" y="6207125"/>
            <a:ext cx="3456516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D817B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64052" y="6207125"/>
            <a:ext cx="604943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D817B"/>
                </a:solidFill>
              </a:defRPr>
            </a:lvl1pPr>
          </a:lstStyle>
          <a:p>
            <a:r>
              <a:rPr lang="en-GB" altLang="en-US"/>
              <a:t>Agnieszka Piasna © etui (2016)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1801" y="6207125"/>
            <a:ext cx="480484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D817B"/>
                </a:solidFill>
              </a:defRPr>
            </a:lvl1pPr>
          </a:lstStyle>
          <a:p>
            <a:fld id="{59BC8BED-E6F0-46AA-913A-0DA7D30479E4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3559" name="Picture 7" descr="logotyp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767" y="6207125"/>
            <a:ext cx="12192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wipe dir="r"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528D"/>
        </a:buClr>
        <a:buSzPct val="80000"/>
        <a:buFont typeface="Arial" charset="0"/>
        <a:buChar char="●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C3DE"/>
        </a:buClr>
        <a:buSzPct val="80000"/>
        <a:buFont typeface="Arial" charset="0"/>
        <a:buChar char="●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○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charset="0"/>
        <a:buChar char="●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1C4FF3D-7532-4575-8C21-3A889E272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8A531F2-3365-48DD-AC4D-F65E5B54A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19CCB0-C2AC-411A-838F-01E86C99B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BFA9F5-1645-41F8-ACDA-71EA4142C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altLang="en-US"/>
              <a:t>Agnieszka Piasna © etui (2016)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A519BE-EE81-44E3-B9E3-91B64C543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C8BED-E6F0-46AA-913A-0DA7D30479E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4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796832"/>
            <a:ext cx="8136904" cy="984885"/>
          </a:xfrm>
        </p:spPr>
        <p:txBody>
          <a:bodyPr anchor="ctr"/>
          <a:lstStyle/>
          <a:p>
            <a:pPr marL="180975">
              <a:spcBef>
                <a:spcPts val="4800"/>
              </a:spcBef>
              <a:spcAft>
                <a:spcPts val="5400"/>
              </a:spcAft>
            </a:pPr>
            <a:r>
              <a:rPr lang="en-GB" sz="3200" dirty="0"/>
              <a:t>Gender equality and non-standard employment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xmlns="" id="{B5C4FFBB-0344-4016-80B6-95628C670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1508" y="3645024"/>
            <a:ext cx="8348985" cy="2494433"/>
          </a:xfrm>
        </p:spPr>
        <p:txBody>
          <a:bodyPr>
            <a:normAutofit/>
          </a:bodyPr>
          <a:lstStyle/>
          <a:p>
            <a:r>
              <a:rPr lang="en-GB" dirty="0">
                <a:latin typeface="+mj-lt"/>
              </a:rPr>
              <a:t>Agnieszka Piasna</a:t>
            </a:r>
          </a:p>
          <a:p>
            <a:endParaRPr lang="en-GB" sz="1600" dirty="0">
              <a:latin typeface="+mj-lt"/>
            </a:endParaRPr>
          </a:p>
          <a:p>
            <a:endParaRPr lang="en-GB" sz="1600" dirty="0">
              <a:latin typeface="+mj-lt"/>
            </a:endParaRPr>
          </a:p>
          <a:p>
            <a:r>
              <a:rPr lang="en-GB" sz="1600" dirty="0">
                <a:latin typeface="+mj-lt"/>
              </a:rPr>
              <a:t>European Trade Union Institute</a:t>
            </a:r>
          </a:p>
          <a:p>
            <a:r>
              <a:rPr lang="en-GB" sz="1600" dirty="0">
                <a:latin typeface="+mj-lt"/>
              </a:rPr>
              <a:t>www.etui.org </a:t>
            </a:r>
          </a:p>
          <a:p>
            <a:r>
              <a:rPr lang="en-GB" sz="1600" dirty="0">
                <a:latin typeface="+mj-lt"/>
              </a:rPr>
              <a:t>E-mail: apiasna@etui.org </a:t>
            </a:r>
          </a:p>
          <a:p>
            <a:endParaRPr lang="en-GB" sz="1600" dirty="0">
              <a:latin typeface="+mj-lt"/>
            </a:endParaRPr>
          </a:p>
        </p:txBody>
      </p:sp>
      <p:pic>
        <p:nvPicPr>
          <p:cNvPr id="93186" name="Picture 2" descr="http://europa.eu/about-eu/basic-information/symbols/images/flag_yellow_lo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812" y="5696836"/>
            <a:ext cx="918888" cy="62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0ED199F-9984-4008-8B11-8FAD58E7D4B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6387" t="89066" r="14163" b="1134"/>
          <a:stretch/>
        </p:blipFill>
        <p:spPr>
          <a:xfrm>
            <a:off x="3215680" y="5733256"/>
            <a:ext cx="1443638" cy="84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86178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468" y="620688"/>
            <a:ext cx="6491064" cy="432000"/>
          </a:xfrm>
        </p:spPr>
        <p:txBody>
          <a:bodyPr anchor="ctr">
            <a:noAutofit/>
          </a:bodyPr>
          <a:lstStyle/>
          <a:p>
            <a:pPr algn="ctr"/>
            <a:r>
              <a:rPr lang="en-GB" sz="3600" dirty="0"/>
              <a:t>Narrowing gender inequality</a:t>
            </a:r>
            <a:endParaRPr lang="fr-BE" sz="3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6C83D875-B634-40D3-9AE4-115F5F9C7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772816"/>
            <a:ext cx="10513168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Policy focus on flexible work arrangements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Flexible employment forms </a:t>
            </a:r>
            <a:r>
              <a:rPr lang="en-GB" sz="1800" dirty="0">
                <a:sym typeface="Wingdings" panose="05000000000000000000" pitchFamily="2" charset="2"/>
              </a:rPr>
              <a:t>–</a:t>
            </a:r>
            <a:r>
              <a:rPr lang="en-GB" sz="1800" dirty="0"/>
              <a:t> non-standard employment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Flexible hours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Flexibility over the life course (reversibility)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GB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What are the implications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What is flexibility needed for? For whom?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Do women need (even) more flexibility in employment? Costs and risks.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8011327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20785"/>
            <a:ext cx="8229600" cy="432000"/>
          </a:xfrm>
        </p:spPr>
        <p:txBody>
          <a:bodyPr anchor="ctr">
            <a:noAutofit/>
          </a:bodyPr>
          <a:lstStyle/>
          <a:p>
            <a:r>
              <a:rPr lang="en-GB" sz="3600" dirty="0"/>
              <a:t>Gendered growth in non-standard work</a:t>
            </a:r>
            <a:endParaRPr lang="fr-BE" sz="3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E245C3F-1349-435E-9277-1D4B99F0AD93}"/>
              </a:ext>
            </a:extLst>
          </p:cNvPr>
          <p:cNvSpPr/>
          <p:nvPr/>
        </p:nvSpPr>
        <p:spPr bwMode="auto">
          <a:xfrm>
            <a:off x="2207568" y="1202269"/>
            <a:ext cx="792088" cy="276999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160A80C-C927-4D89-85A1-F2B107A4D613}"/>
              </a:ext>
            </a:extLst>
          </p:cNvPr>
          <p:cNvSpPr txBox="1"/>
          <p:nvPr/>
        </p:nvSpPr>
        <p:spPr>
          <a:xfrm>
            <a:off x="4079776" y="6350091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100" i="1" dirty="0"/>
              <a:t>Data: Eurostat. Second quarters. In thousands.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xmlns="" id="{186833EA-6B49-4D6E-AD1D-F867A50AFD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001893"/>
              </p:ext>
            </p:extLst>
          </p:nvPr>
        </p:nvGraphicFramePr>
        <p:xfrm>
          <a:off x="5771964" y="1660582"/>
          <a:ext cx="5800725" cy="4432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xmlns="" id="{D5543A21-84E0-44D0-B637-337C69E7E2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659712"/>
              </p:ext>
            </p:extLst>
          </p:nvPr>
        </p:nvGraphicFramePr>
        <p:xfrm>
          <a:off x="581137" y="1644838"/>
          <a:ext cx="4044950" cy="4232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6005275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772" y="506014"/>
            <a:ext cx="10506456" cy="61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dirty="0"/>
              <a:t>Gig economy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E556D17-DCBA-4DB1-8548-0360ABBF3541}"/>
              </a:ext>
            </a:extLst>
          </p:cNvPr>
          <p:cNvSpPr txBox="1"/>
          <p:nvPr/>
        </p:nvSpPr>
        <p:spPr>
          <a:xfrm>
            <a:off x="6816080" y="5954203"/>
            <a:ext cx="51845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GB" sz="1100" i="1" dirty="0"/>
              <a:t>Note: Work status in the past week. Gaps in p. points. Platform work excludes accommodation rental.</a:t>
            </a:r>
          </a:p>
          <a:p>
            <a:pPr algn="l">
              <a:spcAft>
                <a:spcPts val="600"/>
              </a:spcAft>
            </a:pPr>
            <a:r>
              <a:rPr lang="en-GB" sz="1100" i="1" dirty="0"/>
              <a:t>Data: ETUI Internet and Platform Work Survey, 2018-19, PL, HU, BG, LV, SK.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36A217-E87C-45AE-9A81-0C33C3F07565}"/>
              </a:ext>
            </a:extLst>
          </p:cNvPr>
          <p:cNvSpPr txBox="1"/>
          <p:nvPr/>
        </p:nvSpPr>
        <p:spPr>
          <a:xfrm>
            <a:off x="847344" y="1967061"/>
            <a:ext cx="431255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Women more reliant on this type of work as their main (or only) source of income</a:t>
            </a: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A move towards discontinuous working time, unpredictable income, lack of guaranteed work, often no social protection</a:t>
            </a: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Reinforcing inequalities and a more vulnerable position of women</a:t>
            </a:r>
          </a:p>
        </p:txBody>
      </p:sp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xmlns="" id="{BC54F836-B704-45FE-8233-0B3C3D7CC7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192095"/>
              </p:ext>
            </p:extLst>
          </p:nvPr>
        </p:nvGraphicFramePr>
        <p:xfrm>
          <a:off x="6528048" y="1196752"/>
          <a:ext cx="48257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580167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B56A150D-B3A4-4915-BD90-7422213C8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772" y="497037"/>
            <a:ext cx="10506456" cy="61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dirty="0"/>
              <a:t>Self-employment and parenthood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39E5DB8-F171-4286-9959-CC0A9DDF0D3F}"/>
              </a:ext>
            </a:extLst>
          </p:cNvPr>
          <p:cNvSpPr txBox="1"/>
          <p:nvPr/>
        </p:nvSpPr>
        <p:spPr>
          <a:xfrm>
            <a:off x="4223792" y="6426690"/>
            <a:ext cx="44278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100" i="1" dirty="0"/>
              <a:t>Data: EWCS, self-employed in EU28, 2015. Data weighted. N=5,167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7AF09443-EC4F-4B5F-BC9F-E1801FD42C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817014"/>
              </p:ext>
            </p:extLst>
          </p:nvPr>
        </p:nvGraphicFramePr>
        <p:xfrm>
          <a:off x="1343472" y="1912839"/>
          <a:ext cx="4306553" cy="431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8FC42CA4-C4B9-4BD7-BCFD-60953EE391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976639"/>
              </p:ext>
            </p:extLst>
          </p:nvPr>
        </p:nvGraphicFramePr>
        <p:xfrm>
          <a:off x="6096000" y="1917350"/>
          <a:ext cx="4306553" cy="431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8527396-CCA4-4485-A336-070F16DB1537}"/>
              </a:ext>
            </a:extLst>
          </p:cNvPr>
          <p:cNvSpPr/>
          <p:nvPr/>
        </p:nvSpPr>
        <p:spPr>
          <a:xfrm>
            <a:off x="2423592" y="1634933"/>
            <a:ext cx="72728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Why you became self-employed?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60D82E78-588F-4A7C-A470-658649BBBB5B}"/>
              </a:ext>
            </a:extLst>
          </p:cNvPr>
          <p:cNvCxnSpPr>
            <a:cxnSpLocks/>
          </p:cNvCxnSpPr>
          <p:nvPr/>
        </p:nvCxnSpPr>
        <p:spPr bwMode="auto">
          <a:xfrm flipH="1">
            <a:off x="9762754" y="3347090"/>
            <a:ext cx="827584" cy="0"/>
          </a:xfrm>
          <a:prstGeom prst="straightConnector1">
            <a:avLst/>
          </a:prstGeom>
          <a:solidFill>
            <a:srgbClr val="AAD3F1">
              <a:alpha val="25000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85EF91F5-13E6-4670-A0A7-E734D2CCF8D8}"/>
              </a:ext>
            </a:extLst>
          </p:cNvPr>
          <p:cNvCxnSpPr>
            <a:cxnSpLocks/>
          </p:cNvCxnSpPr>
          <p:nvPr/>
        </p:nvCxnSpPr>
        <p:spPr bwMode="auto">
          <a:xfrm flipH="1">
            <a:off x="8935170" y="5795362"/>
            <a:ext cx="827584" cy="0"/>
          </a:xfrm>
          <a:prstGeom prst="straightConnector1">
            <a:avLst/>
          </a:prstGeom>
          <a:solidFill>
            <a:srgbClr val="AAD3F1">
              <a:alpha val="25000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0686331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35E2938D-E038-4D29-A5B8-AA9B88164E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451173"/>
              </p:ext>
            </p:extLst>
          </p:nvPr>
        </p:nvGraphicFramePr>
        <p:xfrm>
          <a:off x="1991544" y="1556792"/>
          <a:ext cx="7948613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939AFEB-0455-400C-BEED-4E215EBE5921}"/>
              </a:ext>
            </a:extLst>
          </p:cNvPr>
          <p:cNvSpPr txBox="1"/>
          <p:nvPr/>
        </p:nvSpPr>
        <p:spPr>
          <a:xfrm>
            <a:off x="3951833" y="6281407"/>
            <a:ext cx="412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200" i="1" dirty="0"/>
              <a:t>Note: Comparison of self-employed working 35-40h/week.</a:t>
            </a:r>
          </a:p>
          <a:p>
            <a:pPr algn="l"/>
            <a:r>
              <a:rPr lang="en-GB" sz="1200" i="1" dirty="0"/>
              <a:t>Data: EWCS 2015, weighted. EU28.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E83348D3-B9F0-4A5F-92AB-697D6C94D6CF}"/>
              </a:ext>
            </a:extLst>
          </p:cNvPr>
          <p:cNvCxnSpPr>
            <a:cxnSpLocks/>
          </p:cNvCxnSpPr>
          <p:nvPr/>
        </p:nvCxnSpPr>
        <p:spPr bwMode="auto">
          <a:xfrm>
            <a:off x="9206211" y="3049910"/>
            <a:ext cx="0" cy="864096"/>
          </a:xfrm>
          <a:prstGeom prst="straightConnector1">
            <a:avLst/>
          </a:prstGeom>
          <a:solidFill>
            <a:srgbClr val="AAD3F1">
              <a:alpha val="25000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3C1AA5E-C47B-4925-A37C-6B21F5C538FA}"/>
              </a:ext>
            </a:extLst>
          </p:cNvPr>
          <p:cNvSpPr/>
          <p:nvPr/>
        </p:nvSpPr>
        <p:spPr bwMode="auto">
          <a:xfrm>
            <a:off x="2725491" y="5085184"/>
            <a:ext cx="3528392" cy="288032"/>
          </a:xfrm>
          <a:prstGeom prst="rect">
            <a:avLst/>
          </a:prstGeom>
          <a:solidFill>
            <a:srgbClr val="3CB88F">
              <a:alpha val="25000"/>
            </a:srgbClr>
          </a:solidFill>
          <a:ln w="3175" cap="flat" cmpd="sng" algn="ctr">
            <a:solidFill>
              <a:srgbClr val="3CB88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0DB31AD-118D-4693-8BAB-48A954F57345}"/>
              </a:ext>
            </a:extLst>
          </p:cNvPr>
          <p:cNvSpPr/>
          <p:nvPr/>
        </p:nvSpPr>
        <p:spPr bwMode="auto">
          <a:xfrm>
            <a:off x="6253883" y="5085184"/>
            <a:ext cx="3528392" cy="288032"/>
          </a:xfrm>
          <a:prstGeom prst="rect">
            <a:avLst/>
          </a:prstGeom>
          <a:solidFill>
            <a:srgbClr val="3CB88F">
              <a:alpha val="25000"/>
            </a:srgbClr>
          </a:solidFill>
          <a:ln w="3175" cap="flat" cmpd="sng" algn="ctr">
            <a:solidFill>
              <a:srgbClr val="3CB88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8D961621-BC73-49C3-AFB6-E192218BECD9}"/>
              </a:ext>
            </a:extLst>
          </p:cNvPr>
          <p:cNvSpPr txBox="1">
            <a:spLocks/>
          </p:cNvSpPr>
          <p:nvPr/>
        </p:nvSpPr>
        <p:spPr>
          <a:xfrm>
            <a:off x="842772" y="515285"/>
            <a:ext cx="10506456" cy="6187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3800" dirty="0"/>
              <a:t>Self-employment and parenthood</a:t>
            </a:r>
          </a:p>
        </p:txBody>
      </p:sp>
    </p:spTree>
    <p:extLst>
      <p:ext uri="{BB962C8B-B14F-4D97-AF65-F5344CB8AC3E}">
        <p14:creationId xmlns:p14="http://schemas.microsoft.com/office/powerpoint/2010/main" val="233533663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xmlns="" id="{8D961621-BC73-49C3-AFB6-E192218BECD9}"/>
              </a:ext>
            </a:extLst>
          </p:cNvPr>
          <p:cNvSpPr txBox="1">
            <a:spLocks/>
          </p:cNvSpPr>
          <p:nvPr/>
        </p:nvSpPr>
        <p:spPr>
          <a:xfrm>
            <a:off x="842772" y="636401"/>
            <a:ext cx="10506456" cy="8483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600"/>
              </a:spcAft>
            </a:pPr>
            <a:r>
              <a:rPr lang="en-US" sz="4800" dirty="0"/>
              <a:t>What jobs increase women’s employment?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DA83FCE8-50E5-4B27-AE45-E8209A38B9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1" y="2708990"/>
            <a:ext cx="8784976" cy="27233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939AFEB-0455-400C-BEED-4E215EBE5921}"/>
              </a:ext>
            </a:extLst>
          </p:cNvPr>
          <p:cNvSpPr txBox="1"/>
          <p:nvPr/>
        </p:nvSpPr>
        <p:spPr>
          <a:xfrm>
            <a:off x="2063552" y="6037753"/>
            <a:ext cx="855901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GB" sz="1200" i="1" dirty="0"/>
              <a:t>Piasna A. &amp; </a:t>
            </a:r>
            <a:r>
              <a:rPr lang="en-GB" sz="1200" i="1" dirty="0" err="1"/>
              <a:t>Plagnol</a:t>
            </a:r>
            <a:r>
              <a:rPr lang="en-GB" sz="1200" i="1" dirty="0"/>
              <a:t> A. (2015). Job quality and women’s labour market participation, Policy brief 6/2015, Brussels: ETUI.</a:t>
            </a:r>
          </a:p>
          <a:p>
            <a:pPr algn="l">
              <a:spcAft>
                <a:spcPts val="600"/>
              </a:spcAft>
            </a:pPr>
            <a:r>
              <a:rPr lang="en-GB" sz="1200" i="1" dirty="0"/>
              <a:t>Data: EWCS 2010. EU27. Women aged 20-49.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A3774DC-A1C6-4560-9E00-5CD9A3BB79BA}"/>
              </a:ext>
            </a:extLst>
          </p:cNvPr>
          <p:cNvSpPr/>
          <p:nvPr/>
        </p:nvSpPr>
        <p:spPr>
          <a:xfrm>
            <a:off x="2005385" y="2339658"/>
            <a:ext cx="6527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FoundryJournalMedium"/>
              </a:rPr>
              <a:t>Differences in job quality across life stages among employed women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73117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468" y="764704"/>
            <a:ext cx="6491064" cy="432000"/>
          </a:xfrm>
        </p:spPr>
        <p:txBody>
          <a:bodyPr anchor="ctr">
            <a:noAutofit/>
          </a:bodyPr>
          <a:lstStyle/>
          <a:p>
            <a:pPr algn="ctr"/>
            <a:r>
              <a:rPr lang="en-GB" sz="3600" dirty="0"/>
              <a:t>Narrowing gender inequality</a:t>
            </a:r>
            <a:endParaRPr lang="fr-BE" sz="3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6C83D875-B634-40D3-9AE4-115F5F9C7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2132856"/>
            <a:ext cx="10801200" cy="410445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Policy objective of increasing employment rate among women is not enough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Not only number of jobs but their quality is important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Not flexible worker but work organisation that suits gender equal society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0443955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nscreencombi2">
  <a:themeElements>
    <a:clrScheme name="ETUI_Onscreen 2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C4D9E4"/>
      </a:accent1>
      <a:accent2>
        <a:srgbClr val="9EC3DE"/>
      </a:accent2>
      <a:accent3>
        <a:srgbClr val="FFFFFF"/>
      </a:accent3>
      <a:accent4>
        <a:srgbClr val="000000"/>
      </a:accent4>
      <a:accent5>
        <a:srgbClr val="DEE9EF"/>
      </a:accent5>
      <a:accent6>
        <a:srgbClr val="8FB0C9"/>
      </a:accent6>
      <a:hlink>
        <a:srgbClr val="003F72"/>
      </a:hlink>
      <a:folHlink>
        <a:srgbClr val="003F72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354</Words>
  <Application>Microsoft Office PowerPoint</Application>
  <PresentationFormat>Široki zaslon</PresentationFormat>
  <Paragraphs>56</Paragraphs>
  <Slides>8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FoundryJournalMedium</vt:lpstr>
      <vt:lpstr>Wingdings</vt:lpstr>
      <vt:lpstr>Onscreencombi2</vt:lpstr>
      <vt:lpstr>Office Theme</vt:lpstr>
      <vt:lpstr>Gender equality and non-standard employment</vt:lpstr>
      <vt:lpstr>Narrowing gender inequality</vt:lpstr>
      <vt:lpstr>Gendered growth in non-standard work</vt:lpstr>
      <vt:lpstr>Gig economy</vt:lpstr>
      <vt:lpstr>Self-employment and parenthood</vt:lpstr>
      <vt:lpstr>PowerPointova prezentacija</vt:lpstr>
      <vt:lpstr>PowerPointova prezentacija</vt:lpstr>
      <vt:lpstr>Narrowing gender inequality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equality and non-standard employment</dc:title>
  <dc:creator>PIASNA, Agnieszka</dc:creator>
  <cp:lastModifiedBy>Rardin</cp:lastModifiedBy>
  <cp:revision>4</cp:revision>
  <cp:lastPrinted>2020-01-28T14:59:11Z</cp:lastPrinted>
  <dcterms:created xsi:type="dcterms:W3CDTF">2020-01-22T09:03:04Z</dcterms:created>
  <dcterms:modified xsi:type="dcterms:W3CDTF">2020-01-30T12:55:29Z</dcterms:modified>
</cp:coreProperties>
</file>